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597" r:id="rId3"/>
    <p:sldId id="598" r:id="rId4"/>
    <p:sldId id="599" r:id="rId5"/>
    <p:sldId id="600" r:id="rId6"/>
    <p:sldId id="619" r:id="rId7"/>
    <p:sldId id="615" r:id="rId8"/>
    <p:sldId id="616" r:id="rId9"/>
    <p:sldId id="618" r:id="rId10"/>
    <p:sldId id="617" r:id="rId11"/>
    <p:sldId id="620" r:id="rId12"/>
    <p:sldId id="621" r:id="rId13"/>
    <p:sldId id="623" r:id="rId14"/>
    <p:sldId id="624" r:id="rId15"/>
    <p:sldId id="625" r:id="rId16"/>
    <p:sldId id="622" r:id="rId17"/>
    <p:sldId id="626" r:id="rId18"/>
    <p:sldId id="627" r:id="rId19"/>
    <p:sldId id="628" r:id="rId20"/>
    <p:sldId id="630" r:id="rId21"/>
    <p:sldId id="629" r:id="rId22"/>
    <p:sldId id="631" r:id="rId23"/>
    <p:sldId id="632" r:id="rId24"/>
    <p:sldId id="633" r:id="rId25"/>
    <p:sldId id="634" r:id="rId26"/>
    <p:sldId id="635" r:id="rId27"/>
    <p:sldId id="636" r:id="rId28"/>
    <p:sldId id="637" r:id="rId29"/>
    <p:sldId id="603" r:id="rId30"/>
    <p:sldId id="604" r:id="rId31"/>
    <p:sldId id="605" r:id="rId32"/>
    <p:sldId id="606" r:id="rId33"/>
    <p:sldId id="607" r:id="rId34"/>
    <p:sldId id="608"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65" r:id="rId55"/>
    <p:sldId id="567" r:id="rId56"/>
    <p:sldId id="311" r:id="rId57"/>
    <p:sldId id="312" r:id="rId58"/>
    <p:sldId id="566" r:id="rId59"/>
    <p:sldId id="568" r:id="rId60"/>
    <p:sldId id="609" r:id="rId61"/>
    <p:sldId id="611" r:id="rId62"/>
    <p:sldId id="614" r:id="rId63"/>
    <p:sldId id="638" r:id="rId64"/>
    <p:sldId id="642" r:id="rId65"/>
    <p:sldId id="641" r:id="rId66"/>
    <p:sldId id="639" r:id="rId67"/>
    <p:sldId id="640" r:id="rId68"/>
    <p:sldId id="612" r:id="rId69"/>
    <p:sldId id="613" r:id="rId70"/>
    <p:sldId id="643" r:id="rId71"/>
    <p:sldId id="644" r:id="rId72"/>
    <p:sldId id="645" r:id="rId73"/>
    <p:sldId id="646" r:id="rId74"/>
    <p:sldId id="647" r:id="rId75"/>
    <p:sldId id="649" r:id="rId76"/>
    <p:sldId id="648" r:id="rId77"/>
    <p:sldId id="650" r:id="rId78"/>
    <p:sldId id="651" r:id="rId79"/>
    <p:sldId id="652" r:id="rId80"/>
    <p:sldId id="653" r:id="rId81"/>
    <p:sldId id="654" r:id="rId82"/>
    <p:sldId id="655" r:id="rId83"/>
    <p:sldId id="441" r:id="rId84"/>
    <p:sldId id="457" r:id="rId85"/>
    <p:sldId id="458" r:id="rId86"/>
    <p:sldId id="459" r:id="rId87"/>
    <p:sldId id="460" r:id="rId88"/>
    <p:sldId id="656" r:id="rId89"/>
    <p:sldId id="50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24AA89-BBA0-B041-B1EA-C798AB5F6338}" v="489" dt="2019-08-10T07:28:33.5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96"/>
    <p:restoredTop sz="93706"/>
  </p:normalViewPr>
  <p:slideViewPr>
    <p:cSldViewPr snapToGrid="0" snapToObjects="1">
      <p:cViewPr>
        <p:scale>
          <a:sx n="70" d="100"/>
          <a:sy n="70" d="100"/>
        </p:scale>
        <p:origin x="56"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fjghod Goh" userId="17a83449cc180f75" providerId="LiveId" clId="{81338776-6F4D-F641-B7B6-75EF15F7EA01}"/>
    <pc:docChg chg="undo custSel mod addSld delSld modSld sldOrd">
      <pc:chgData name="bfjghod Goh" userId="17a83449cc180f75" providerId="LiveId" clId="{81338776-6F4D-F641-B7B6-75EF15F7EA01}" dt="2019-07-10T02:43:49.693" v="2054" actId="26606"/>
      <pc:docMkLst>
        <pc:docMk/>
      </pc:docMkLst>
    </pc:docChg>
  </pc:docChgLst>
  <pc:docChgLst>
    <pc:chgData name="bfjghod Goh" userId="17a83449cc180f75" providerId="LiveId" clId="{5C24AA89-BBA0-B041-B1EA-C798AB5F6338}"/>
    <pc:docChg chg="undo custSel mod addSld delSld modSld">
      <pc:chgData name="bfjghod Goh" userId="17a83449cc180f75" providerId="LiveId" clId="{5C24AA89-BBA0-B041-B1EA-C798AB5F6338}" dt="2019-08-10T07:28:33.523" v="4348" actId="20577"/>
      <pc:docMkLst>
        <pc:docMk/>
      </pc:docMkLst>
      <pc:sldChg chg="modSp">
        <pc:chgData name="bfjghod Goh" userId="17a83449cc180f75" providerId="LiveId" clId="{5C24AA89-BBA0-B041-B1EA-C798AB5F6338}" dt="2019-07-14T01:48:40.500" v="21" actId="20577"/>
        <pc:sldMkLst>
          <pc:docMk/>
          <pc:sldMk cId="3437974120" sldId="256"/>
        </pc:sldMkLst>
        <pc:spChg chg="mod">
          <ac:chgData name="bfjghod Goh" userId="17a83449cc180f75" providerId="LiveId" clId="{5C24AA89-BBA0-B041-B1EA-C798AB5F6338}" dt="2019-07-14T01:48:40.500" v="21" actId="20577"/>
          <ac:spMkLst>
            <pc:docMk/>
            <pc:sldMk cId="3437974120" sldId="256"/>
            <ac:spMk id="2" creationId="{1801DDA5-47AD-5544-B816-2E21AD60F11C}"/>
          </ac:spMkLst>
        </pc:spChg>
      </pc:sldChg>
      <pc:sldChg chg="add">
        <pc:chgData name="bfjghod Goh" userId="17a83449cc180f75" providerId="LiveId" clId="{5C24AA89-BBA0-B041-B1EA-C798AB5F6338}" dt="2019-08-04T02:55:36.238" v="3015"/>
        <pc:sldMkLst>
          <pc:docMk/>
          <pc:sldMk cId="1963474212" sldId="311"/>
        </pc:sldMkLst>
      </pc:sldChg>
      <pc:sldChg chg="add">
        <pc:chgData name="bfjghod Goh" userId="17a83449cc180f75" providerId="LiveId" clId="{5C24AA89-BBA0-B041-B1EA-C798AB5F6338}" dt="2019-08-04T02:55:36.238" v="3015"/>
        <pc:sldMkLst>
          <pc:docMk/>
          <pc:sldMk cId="3646292900" sldId="312"/>
        </pc:sldMkLst>
      </pc:sldChg>
      <pc:sldChg chg="add">
        <pc:chgData name="bfjghod Goh" userId="17a83449cc180f75" providerId="LiveId" clId="{5C24AA89-BBA0-B041-B1EA-C798AB5F6338}" dt="2019-08-04T03:48:44.269" v="3922"/>
        <pc:sldMkLst>
          <pc:docMk/>
          <pc:sldMk cId="839082995" sldId="441"/>
        </pc:sldMkLst>
      </pc:sldChg>
      <pc:sldChg chg="add">
        <pc:chgData name="bfjghod Goh" userId="17a83449cc180f75" providerId="LiveId" clId="{5C24AA89-BBA0-B041-B1EA-C798AB5F6338}" dt="2019-08-04T03:48:44.269" v="3922"/>
        <pc:sldMkLst>
          <pc:docMk/>
          <pc:sldMk cId="1157297174" sldId="457"/>
        </pc:sldMkLst>
      </pc:sldChg>
      <pc:sldChg chg="add">
        <pc:chgData name="bfjghod Goh" userId="17a83449cc180f75" providerId="LiveId" clId="{5C24AA89-BBA0-B041-B1EA-C798AB5F6338}" dt="2019-08-04T03:48:44.269" v="3922"/>
        <pc:sldMkLst>
          <pc:docMk/>
          <pc:sldMk cId="3081452762" sldId="458"/>
        </pc:sldMkLst>
      </pc:sldChg>
      <pc:sldChg chg="add">
        <pc:chgData name="bfjghod Goh" userId="17a83449cc180f75" providerId="LiveId" clId="{5C24AA89-BBA0-B041-B1EA-C798AB5F6338}" dt="2019-08-04T03:48:44.269" v="3922"/>
        <pc:sldMkLst>
          <pc:docMk/>
          <pc:sldMk cId="2758922390" sldId="459"/>
        </pc:sldMkLst>
      </pc:sldChg>
      <pc:sldChg chg="add">
        <pc:chgData name="bfjghod Goh" userId="17a83449cc180f75" providerId="LiveId" clId="{5C24AA89-BBA0-B041-B1EA-C798AB5F6338}" dt="2019-08-04T03:49:10.627" v="3923"/>
        <pc:sldMkLst>
          <pc:docMk/>
          <pc:sldMk cId="2781193329" sldId="460"/>
        </pc:sldMkLst>
      </pc:sldChg>
      <pc:sldChg chg="modSp">
        <pc:chgData name="bfjghod Goh" userId="17a83449cc180f75" providerId="LiveId" clId="{5C24AA89-BBA0-B041-B1EA-C798AB5F6338}" dt="2019-08-04T03:52:20.240" v="4029" actId="20577"/>
        <pc:sldMkLst>
          <pc:docMk/>
          <pc:sldMk cId="609661448" sldId="500"/>
        </pc:sldMkLst>
        <pc:spChg chg="mod">
          <ac:chgData name="bfjghod Goh" userId="17a83449cc180f75" providerId="LiveId" clId="{5C24AA89-BBA0-B041-B1EA-C798AB5F6338}" dt="2019-08-04T03:52:20.240" v="4029" actId="20577"/>
          <ac:spMkLst>
            <pc:docMk/>
            <pc:sldMk cId="609661448" sldId="500"/>
            <ac:spMk id="3" creationId="{92F54138-6CC6-5D4B-88B8-C3752C93B6DF}"/>
          </ac:spMkLst>
        </pc:spChg>
      </pc:sldChg>
      <pc:sldChg chg="addSp modSp add mod setBg">
        <pc:chgData name="bfjghod Goh" userId="17a83449cc180f75" providerId="LiveId" clId="{5C24AA89-BBA0-B041-B1EA-C798AB5F6338}" dt="2019-08-04T02:55:58.108" v="3025" actId="26606"/>
        <pc:sldMkLst>
          <pc:docMk/>
          <pc:sldMk cId="939772539" sldId="546"/>
        </pc:sldMkLst>
        <pc:spChg chg="mod">
          <ac:chgData name="bfjghod Goh" userId="17a83449cc180f75" providerId="LiveId" clId="{5C24AA89-BBA0-B041-B1EA-C798AB5F6338}" dt="2019-08-04T02:55:58.108" v="3025" actId="26606"/>
          <ac:spMkLst>
            <pc:docMk/>
            <pc:sldMk cId="939772539" sldId="546"/>
            <ac:spMk id="4" creationId="{CEDBDCF7-3E19-504A-BD09-6E26D48F4E4C}"/>
          </ac:spMkLst>
        </pc:spChg>
        <pc:spChg chg="mod">
          <ac:chgData name="bfjghod Goh" userId="17a83449cc180f75" providerId="LiveId" clId="{5C24AA89-BBA0-B041-B1EA-C798AB5F6338}" dt="2019-08-04T02:55:58.108" v="3025" actId="26606"/>
          <ac:spMkLst>
            <pc:docMk/>
            <pc:sldMk cId="939772539" sldId="546"/>
            <ac:spMk id="5" creationId="{0E2C9452-ECCA-AC4B-BC09-6A5A67C5BE9D}"/>
          </ac:spMkLst>
        </pc:spChg>
        <pc:spChg chg="add">
          <ac:chgData name="bfjghod Goh" userId="17a83449cc180f75" providerId="LiveId" clId="{5C24AA89-BBA0-B041-B1EA-C798AB5F6338}" dt="2019-08-04T02:55:58.108" v="3025" actId="26606"/>
          <ac:spMkLst>
            <pc:docMk/>
            <pc:sldMk cId="939772539" sldId="546"/>
            <ac:spMk id="10" creationId="{559AE206-7EBA-4D33-8BC9-9D8158553F0E}"/>
          </ac:spMkLst>
        </pc:spChg>
        <pc:spChg chg="add">
          <ac:chgData name="bfjghod Goh" userId="17a83449cc180f75" providerId="LiveId" clId="{5C24AA89-BBA0-B041-B1EA-C798AB5F6338}" dt="2019-08-04T02:55:58.108" v="3025" actId="26606"/>
          <ac:spMkLst>
            <pc:docMk/>
            <pc:sldMk cId="939772539" sldId="546"/>
            <ac:spMk id="12" creationId="{6437D937-A7F1-4011-92B4-328E5BE1B166}"/>
          </ac:spMkLst>
        </pc:spChg>
        <pc:spChg chg="add">
          <ac:chgData name="bfjghod Goh" userId="17a83449cc180f75" providerId="LiveId" clId="{5C24AA89-BBA0-B041-B1EA-C798AB5F6338}" dt="2019-08-04T02:55:58.108" v="3025" actId="26606"/>
          <ac:spMkLst>
            <pc:docMk/>
            <pc:sldMk cId="939772539" sldId="546"/>
            <ac:spMk id="14" creationId="{B672F332-AF08-46C6-94F0-77684310D7B7}"/>
          </ac:spMkLst>
        </pc:spChg>
        <pc:spChg chg="add">
          <ac:chgData name="bfjghod Goh" userId="17a83449cc180f75" providerId="LiveId" clId="{5C24AA89-BBA0-B041-B1EA-C798AB5F6338}" dt="2019-08-04T02:55:58.108" v="3025" actId="26606"/>
          <ac:spMkLst>
            <pc:docMk/>
            <pc:sldMk cId="939772539" sldId="546"/>
            <ac:spMk id="16" creationId="{34244EF8-D73A-40E1-BE73-D46E6B4B04ED}"/>
          </ac:spMkLst>
        </pc:spChg>
        <pc:spChg chg="add">
          <ac:chgData name="bfjghod Goh" userId="17a83449cc180f75" providerId="LiveId" clId="{5C24AA89-BBA0-B041-B1EA-C798AB5F6338}" dt="2019-08-04T02:55:58.108" v="3025" actId="26606"/>
          <ac:spMkLst>
            <pc:docMk/>
            <pc:sldMk cId="939772539" sldId="546"/>
            <ac:spMk id="18" creationId="{AB84D7E8-4ECB-42D7-ADBF-01689B0F24AE}"/>
          </ac:spMkLst>
        </pc:spChg>
        <pc:cxnChg chg="add">
          <ac:chgData name="bfjghod Goh" userId="17a83449cc180f75" providerId="LiveId" clId="{5C24AA89-BBA0-B041-B1EA-C798AB5F6338}" dt="2019-08-04T02:55:58.108" v="3025" actId="26606"/>
          <ac:cxnSpMkLst>
            <pc:docMk/>
            <pc:sldMk cId="939772539" sldId="546"/>
            <ac:cxnSpMk id="20" creationId="{9E8E38ED-369A-44C2-B635-0BED0E48A6E8}"/>
          </ac:cxnSpMkLst>
        </pc:cxnChg>
      </pc:sldChg>
      <pc:sldChg chg="addSp delSp modSp add mod setBg">
        <pc:chgData name="bfjghod Goh" userId="17a83449cc180f75" providerId="LiveId" clId="{5C24AA89-BBA0-B041-B1EA-C798AB5F6338}" dt="2019-08-04T02:56:19.817" v="3027" actId="26606"/>
        <pc:sldMkLst>
          <pc:docMk/>
          <pc:sldMk cId="3931296596" sldId="547"/>
        </pc:sldMkLst>
        <pc:spChg chg="mod">
          <ac:chgData name="bfjghod Goh" userId="17a83449cc180f75" providerId="LiveId" clId="{5C24AA89-BBA0-B041-B1EA-C798AB5F6338}" dt="2019-08-04T02:56:19.817" v="3027" actId="26606"/>
          <ac:spMkLst>
            <pc:docMk/>
            <pc:sldMk cId="3931296596" sldId="547"/>
            <ac:spMk id="4" creationId="{887C0FAE-C924-4341-BA36-D620047C1964}"/>
          </ac:spMkLst>
        </pc:spChg>
        <pc:spChg chg="del">
          <ac:chgData name="bfjghod Goh" userId="17a83449cc180f75" providerId="LiveId" clId="{5C24AA89-BBA0-B041-B1EA-C798AB5F6338}" dt="2019-08-04T02:56:07.533" v="3026" actId="478"/>
          <ac:spMkLst>
            <pc:docMk/>
            <pc:sldMk cId="3931296596" sldId="547"/>
            <ac:spMk id="6" creationId="{E7B74114-35D3-C04E-A929-8A4758D192CB}"/>
          </ac:spMkLst>
        </pc:spChg>
        <pc:spChg chg="add">
          <ac:chgData name="bfjghod Goh" userId="17a83449cc180f75" providerId="LiveId" clId="{5C24AA89-BBA0-B041-B1EA-C798AB5F6338}" dt="2019-08-04T02:56:19.817" v="3027" actId="26606"/>
          <ac:spMkLst>
            <pc:docMk/>
            <pc:sldMk cId="3931296596" sldId="547"/>
            <ac:spMk id="10" creationId="{A4AC5506-6312-4701-8D3C-40187889A947}"/>
          </ac:spMkLst>
        </pc:spChg>
        <pc:picChg chg="mod">
          <ac:chgData name="bfjghod Goh" userId="17a83449cc180f75" providerId="LiveId" clId="{5C24AA89-BBA0-B041-B1EA-C798AB5F6338}" dt="2019-08-04T02:56:19.817" v="3027" actId="26606"/>
          <ac:picMkLst>
            <pc:docMk/>
            <pc:sldMk cId="3931296596" sldId="547"/>
            <ac:picMk id="5" creationId="{88EAD5F8-EB8D-994E-8CBB-0B331265011F}"/>
          </ac:picMkLst>
        </pc:picChg>
      </pc:sldChg>
      <pc:sldChg chg="add">
        <pc:chgData name="bfjghod Goh" userId="17a83449cc180f75" providerId="LiveId" clId="{5C24AA89-BBA0-B041-B1EA-C798AB5F6338}" dt="2019-08-04T02:55:36.238" v="3015"/>
        <pc:sldMkLst>
          <pc:docMk/>
          <pc:sldMk cId="4282232505" sldId="548"/>
        </pc:sldMkLst>
      </pc:sldChg>
      <pc:sldChg chg="modSp add">
        <pc:chgData name="bfjghod Goh" userId="17a83449cc180f75" providerId="LiveId" clId="{5C24AA89-BBA0-B041-B1EA-C798AB5F6338}" dt="2019-08-04T02:56:37.124" v="3030" actId="1076"/>
        <pc:sldMkLst>
          <pc:docMk/>
          <pc:sldMk cId="658849335" sldId="549"/>
        </pc:sldMkLst>
        <pc:spChg chg="mod">
          <ac:chgData name="bfjghod Goh" userId="17a83449cc180f75" providerId="LiveId" clId="{5C24AA89-BBA0-B041-B1EA-C798AB5F6338}" dt="2019-08-04T02:55:36.361" v="3016" actId="27636"/>
          <ac:spMkLst>
            <pc:docMk/>
            <pc:sldMk cId="658849335" sldId="549"/>
            <ac:spMk id="2" creationId="{84600A84-54AA-9949-8E6A-11691EC88943}"/>
          </ac:spMkLst>
        </pc:spChg>
        <pc:spChg chg="mod">
          <ac:chgData name="bfjghod Goh" userId="17a83449cc180f75" providerId="LiveId" clId="{5C24AA89-BBA0-B041-B1EA-C798AB5F6338}" dt="2019-08-04T02:56:34.746" v="3029" actId="1076"/>
          <ac:spMkLst>
            <pc:docMk/>
            <pc:sldMk cId="658849335" sldId="549"/>
            <ac:spMk id="3" creationId="{CB010293-BD7A-C447-B007-7B0BA5BB2C15}"/>
          </ac:spMkLst>
        </pc:spChg>
        <pc:spChg chg="mod">
          <ac:chgData name="bfjghod Goh" userId="17a83449cc180f75" providerId="LiveId" clId="{5C24AA89-BBA0-B041-B1EA-C798AB5F6338}" dt="2019-08-04T02:56:32.175" v="3028" actId="1076"/>
          <ac:spMkLst>
            <pc:docMk/>
            <pc:sldMk cId="658849335" sldId="549"/>
            <ac:spMk id="4" creationId="{D8DFECBF-CBCC-5040-8EC1-37B0A804F5C4}"/>
          </ac:spMkLst>
        </pc:spChg>
        <pc:spChg chg="mod">
          <ac:chgData name="bfjghod Goh" userId="17a83449cc180f75" providerId="LiveId" clId="{5C24AA89-BBA0-B041-B1EA-C798AB5F6338}" dt="2019-08-04T02:56:37.124" v="3030" actId="1076"/>
          <ac:spMkLst>
            <pc:docMk/>
            <pc:sldMk cId="658849335" sldId="549"/>
            <ac:spMk id="5" creationId="{333B1137-C941-0C42-96B1-1306243739FF}"/>
          </ac:spMkLst>
        </pc:spChg>
      </pc:sldChg>
      <pc:sldChg chg="modSp add">
        <pc:chgData name="bfjghod Goh" userId="17a83449cc180f75" providerId="LiveId" clId="{5C24AA89-BBA0-B041-B1EA-C798AB5F6338}" dt="2019-08-04T02:56:41.963" v="3031" actId="1076"/>
        <pc:sldMkLst>
          <pc:docMk/>
          <pc:sldMk cId="2800115792" sldId="550"/>
        </pc:sldMkLst>
        <pc:spChg chg="mod">
          <ac:chgData name="bfjghod Goh" userId="17a83449cc180f75" providerId="LiveId" clId="{5C24AA89-BBA0-B041-B1EA-C798AB5F6338}" dt="2019-08-04T02:55:36.367" v="3017" actId="27636"/>
          <ac:spMkLst>
            <pc:docMk/>
            <pc:sldMk cId="2800115792" sldId="550"/>
            <ac:spMk id="2" creationId="{208096D4-EDA8-5743-8507-DBF54584C50B}"/>
          </ac:spMkLst>
        </pc:spChg>
        <pc:spChg chg="mod">
          <ac:chgData name="bfjghod Goh" userId="17a83449cc180f75" providerId="LiveId" clId="{5C24AA89-BBA0-B041-B1EA-C798AB5F6338}" dt="2019-08-04T02:56:41.963" v="3031" actId="1076"/>
          <ac:spMkLst>
            <pc:docMk/>
            <pc:sldMk cId="2800115792" sldId="550"/>
            <ac:spMk id="3" creationId="{1F104A73-186B-2048-A4F2-B1F9378ACA5B}"/>
          </ac:spMkLst>
        </pc:spChg>
      </pc:sldChg>
      <pc:sldChg chg="add modTransition">
        <pc:chgData name="bfjghod Goh" userId="17a83449cc180f75" providerId="LiveId" clId="{5C24AA89-BBA0-B041-B1EA-C798AB5F6338}" dt="2019-08-04T02:56:48.277" v="3032"/>
        <pc:sldMkLst>
          <pc:docMk/>
          <pc:sldMk cId="1822836312" sldId="551"/>
        </pc:sldMkLst>
      </pc:sldChg>
      <pc:sldChg chg="modSp add">
        <pc:chgData name="bfjghod Goh" userId="17a83449cc180f75" providerId="LiveId" clId="{5C24AA89-BBA0-B041-B1EA-C798AB5F6338}" dt="2019-08-04T02:55:36.374" v="3018" actId="27636"/>
        <pc:sldMkLst>
          <pc:docMk/>
          <pc:sldMk cId="1684705862" sldId="552"/>
        </pc:sldMkLst>
        <pc:spChg chg="mod">
          <ac:chgData name="bfjghod Goh" userId="17a83449cc180f75" providerId="LiveId" clId="{5C24AA89-BBA0-B041-B1EA-C798AB5F6338}" dt="2019-08-04T02:55:36.374" v="3018" actId="27636"/>
          <ac:spMkLst>
            <pc:docMk/>
            <pc:sldMk cId="1684705862" sldId="552"/>
            <ac:spMk id="2" creationId="{B46B991B-26D6-8942-B6B6-623F71E665BA}"/>
          </ac:spMkLst>
        </pc:spChg>
      </pc:sldChg>
      <pc:sldChg chg="modSp add">
        <pc:chgData name="bfjghod Goh" userId="17a83449cc180f75" providerId="LiveId" clId="{5C24AA89-BBA0-B041-B1EA-C798AB5F6338}" dt="2019-08-04T02:57:10.809" v="3033" actId="1076"/>
        <pc:sldMkLst>
          <pc:docMk/>
          <pc:sldMk cId="2184188267" sldId="553"/>
        </pc:sldMkLst>
        <pc:spChg chg="mod">
          <ac:chgData name="bfjghod Goh" userId="17a83449cc180f75" providerId="LiveId" clId="{5C24AA89-BBA0-B041-B1EA-C798AB5F6338}" dt="2019-08-04T02:57:10.809" v="3033" actId="1076"/>
          <ac:spMkLst>
            <pc:docMk/>
            <pc:sldMk cId="2184188267" sldId="553"/>
            <ac:spMk id="3" creationId="{6CF6F01D-8BA7-9348-BD28-0E30E2886112}"/>
          </ac:spMkLst>
        </pc:spChg>
      </pc:sldChg>
      <pc:sldChg chg="add">
        <pc:chgData name="bfjghod Goh" userId="17a83449cc180f75" providerId="LiveId" clId="{5C24AA89-BBA0-B041-B1EA-C798AB5F6338}" dt="2019-08-04T02:55:36.238" v="3015"/>
        <pc:sldMkLst>
          <pc:docMk/>
          <pc:sldMk cId="3899466201" sldId="554"/>
        </pc:sldMkLst>
      </pc:sldChg>
      <pc:sldChg chg="add">
        <pc:chgData name="bfjghod Goh" userId="17a83449cc180f75" providerId="LiveId" clId="{5C24AA89-BBA0-B041-B1EA-C798AB5F6338}" dt="2019-08-04T02:55:36.238" v="3015"/>
        <pc:sldMkLst>
          <pc:docMk/>
          <pc:sldMk cId="1227907771" sldId="555"/>
        </pc:sldMkLst>
      </pc:sldChg>
      <pc:sldChg chg="add">
        <pc:chgData name="bfjghod Goh" userId="17a83449cc180f75" providerId="LiveId" clId="{5C24AA89-BBA0-B041-B1EA-C798AB5F6338}" dt="2019-08-04T02:55:36.238" v="3015"/>
        <pc:sldMkLst>
          <pc:docMk/>
          <pc:sldMk cId="145258829" sldId="556"/>
        </pc:sldMkLst>
      </pc:sldChg>
      <pc:sldChg chg="modSp add">
        <pc:chgData name="bfjghod Goh" userId="17a83449cc180f75" providerId="LiveId" clId="{5C24AA89-BBA0-B041-B1EA-C798AB5F6338}" dt="2019-08-04T02:57:26.405" v="3034" actId="1076"/>
        <pc:sldMkLst>
          <pc:docMk/>
          <pc:sldMk cId="3428533022" sldId="557"/>
        </pc:sldMkLst>
        <pc:spChg chg="mod">
          <ac:chgData name="bfjghod Goh" userId="17a83449cc180f75" providerId="LiveId" clId="{5C24AA89-BBA0-B041-B1EA-C798AB5F6338}" dt="2019-08-04T02:57:26.405" v="3034" actId="1076"/>
          <ac:spMkLst>
            <pc:docMk/>
            <pc:sldMk cId="3428533022" sldId="557"/>
            <ac:spMk id="3" creationId="{B02F020E-FF87-4841-8841-56CD6A1AF97B}"/>
          </ac:spMkLst>
        </pc:spChg>
      </pc:sldChg>
      <pc:sldChg chg="add">
        <pc:chgData name="bfjghod Goh" userId="17a83449cc180f75" providerId="LiveId" clId="{5C24AA89-BBA0-B041-B1EA-C798AB5F6338}" dt="2019-08-04T02:55:36.238" v="3015"/>
        <pc:sldMkLst>
          <pc:docMk/>
          <pc:sldMk cId="3560627269" sldId="558"/>
        </pc:sldMkLst>
      </pc:sldChg>
      <pc:sldChg chg="add">
        <pc:chgData name="bfjghod Goh" userId="17a83449cc180f75" providerId="LiveId" clId="{5C24AA89-BBA0-B041-B1EA-C798AB5F6338}" dt="2019-08-04T02:55:36.238" v="3015"/>
        <pc:sldMkLst>
          <pc:docMk/>
          <pc:sldMk cId="3038781530" sldId="559"/>
        </pc:sldMkLst>
      </pc:sldChg>
      <pc:sldChg chg="add">
        <pc:chgData name="bfjghod Goh" userId="17a83449cc180f75" providerId="LiveId" clId="{5C24AA89-BBA0-B041-B1EA-C798AB5F6338}" dt="2019-08-04T02:55:36.238" v="3015"/>
        <pc:sldMkLst>
          <pc:docMk/>
          <pc:sldMk cId="3793528303" sldId="560"/>
        </pc:sldMkLst>
      </pc:sldChg>
      <pc:sldChg chg="add">
        <pc:chgData name="bfjghod Goh" userId="17a83449cc180f75" providerId="LiveId" clId="{5C24AA89-BBA0-B041-B1EA-C798AB5F6338}" dt="2019-08-04T02:55:36.238" v="3015"/>
        <pc:sldMkLst>
          <pc:docMk/>
          <pc:sldMk cId="797087282" sldId="561"/>
        </pc:sldMkLst>
      </pc:sldChg>
      <pc:sldChg chg="modSp add">
        <pc:chgData name="bfjghod Goh" userId="17a83449cc180f75" providerId="LiveId" clId="{5C24AA89-BBA0-B041-B1EA-C798AB5F6338}" dt="2019-08-04T02:57:51.592" v="3038" actId="1076"/>
        <pc:sldMkLst>
          <pc:docMk/>
          <pc:sldMk cId="4211789438" sldId="562"/>
        </pc:sldMkLst>
        <pc:picChg chg="mod">
          <ac:chgData name="bfjghod Goh" userId="17a83449cc180f75" providerId="LiveId" clId="{5C24AA89-BBA0-B041-B1EA-C798AB5F6338}" dt="2019-08-04T02:57:51.592" v="3038" actId="1076"/>
          <ac:picMkLst>
            <pc:docMk/>
            <pc:sldMk cId="4211789438" sldId="562"/>
            <ac:picMk id="4" creationId="{60A2B4DB-D97E-0940-91F1-08B33E427C89}"/>
          </ac:picMkLst>
        </pc:picChg>
      </pc:sldChg>
      <pc:sldChg chg="modSp add">
        <pc:chgData name="bfjghod Goh" userId="17a83449cc180f75" providerId="LiveId" clId="{5C24AA89-BBA0-B041-B1EA-C798AB5F6338}" dt="2019-08-04T02:58:03.737" v="3039" actId="14100"/>
        <pc:sldMkLst>
          <pc:docMk/>
          <pc:sldMk cId="2812524227" sldId="563"/>
        </pc:sldMkLst>
        <pc:spChg chg="mod">
          <ac:chgData name="bfjghod Goh" userId="17a83449cc180f75" providerId="LiveId" clId="{5C24AA89-BBA0-B041-B1EA-C798AB5F6338}" dt="2019-08-04T02:55:36.387" v="3019" actId="27636"/>
          <ac:spMkLst>
            <pc:docMk/>
            <pc:sldMk cId="2812524227" sldId="563"/>
            <ac:spMk id="2" creationId="{536D3527-7071-9544-8158-9C88E3175780}"/>
          </ac:spMkLst>
        </pc:spChg>
        <pc:spChg chg="mod">
          <ac:chgData name="bfjghod Goh" userId="17a83449cc180f75" providerId="LiveId" clId="{5C24AA89-BBA0-B041-B1EA-C798AB5F6338}" dt="2019-08-04T02:58:03.737" v="3039" actId="14100"/>
          <ac:spMkLst>
            <pc:docMk/>
            <pc:sldMk cId="2812524227" sldId="563"/>
            <ac:spMk id="3" creationId="{9622B678-014B-4D49-A6B0-A9EDC12FF1D1}"/>
          </ac:spMkLst>
        </pc:spChg>
      </pc:sldChg>
      <pc:sldChg chg="modSp add">
        <pc:chgData name="bfjghod Goh" userId="17a83449cc180f75" providerId="LiveId" clId="{5C24AA89-BBA0-B041-B1EA-C798AB5F6338}" dt="2019-08-04T02:55:36.394" v="3020" actId="27636"/>
        <pc:sldMkLst>
          <pc:docMk/>
          <pc:sldMk cId="3219028583" sldId="564"/>
        </pc:sldMkLst>
        <pc:spChg chg="mod">
          <ac:chgData name="bfjghod Goh" userId="17a83449cc180f75" providerId="LiveId" clId="{5C24AA89-BBA0-B041-B1EA-C798AB5F6338}" dt="2019-08-04T02:55:36.394" v="3020" actId="27636"/>
          <ac:spMkLst>
            <pc:docMk/>
            <pc:sldMk cId="3219028583" sldId="564"/>
            <ac:spMk id="2" creationId="{138D5B8F-570C-1C42-94F3-A81131A87633}"/>
          </ac:spMkLst>
        </pc:spChg>
      </pc:sldChg>
      <pc:sldChg chg="modSp add">
        <pc:chgData name="bfjghod Goh" userId="17a83449cc180f75" providerId="LiveId" clId="{5C24AA89-BBA0-B041-B1EA-C798AB5F6338}" dt="2019-08-04T02:55:36.402" v="3021" actId="27636"/>
        <pc:sldMkLst>
          <pc:docMk/>
          <pc:sldMk cId="298400764" sldId="565"/>
        </pc:sldMkLst>
        <pc:spChg chg="mod">
          <ac:chgData name="bfjghod Goh" userId="17a83449cc180f75" providerId="LiveId" clId="{5C24AA89-BBA0-B041-B1EA-C798AB5F6338}" dt="2019-08-04T02:55:36.402" v="3021" actId="27636"/>
          <ac:spMkLst>
            <pc:docMk/>
            <pc:sldMk cId="298400764" sldId="565"/>
            <ac:spMk id="2" creationId="{D94BA0A6-EBE4-1A4B-9143-9A4F0171BBA6}"/>
          </ac:spMkLst>
        </pc:spChg>
      </pc:sldChg>
      <pc:sldChg chg="modSp add">
        <pc:chgData name="bfjghod Goh" userId="17a83449cc180f75" providerId="LiveId" clId="{5C24AA89-BBA0-B041-B1EA-C798AB5F6338}" dt="2019-08-04T02:55:36.410" v="3022" actId="27636"/>
        <pc:sldMkLst>
          <pc:docMk/>
          <pc:sldMk cId="1796007343" sldId="566"/>
        </pc:sldMkLst>
        <pc:spChg chg="mod">
          <ac:chgData name="bfjghod Goh" userId="17a83449cc180f75" providerId="LiveId" clId="{5C24AA89-BBA0-B041-B1EA-C798AB5F6338}" dt="2019-08-04T02:55:36.410" v="3022" actId="27636"/>
          <ac:spMkLst>
            <pc:docMk/>
            <pc:sldMk cId="1796007343" sldId="566"/>
            <ac:spMk id="2" creationId="{36E49221-C40F-E141-B301-51FA5A983842}"/>
          </ac:spMkLst>
        </pc:spChg>
      </pc:sldChg>
      <pc:sldChg chg="add">
        <pc:chgData name="bfjghod Goh" userId="17a83449cc180f75" providerId="LiveId" clId="{5C24AA89-BBA0-B041-B1EA-C798AB5F6338}" dt="2019-08-04T02:55:36.238" v="3015"/>
        <pc:sldMkLst>
          <pc:docMk/>
          <pc:sldMk cId="2211420630" sldId="567"/>
        </pc:sldMkLst>
      </pc:sldChg>
      <pc:sldChg chg="modSp add">
        <pc:chgData name="bfjghod Goh" userId="17a83449cc180f75" providerId="LiveId" clId="{5C24AA89-BBA0-B041-B1EA-C798AB5F6338}" dt="2019-08-04T02:55:36.416" v="3023" actId="27636"/>
        <pc:sldMkLst>
          <pc:docMk/>
          <pc:sldMk cId="2598381277" sldId="568"/>
        </pc:sldMkLst>
        <pc:spChg chg="mod">
          <ac:chgData name="bfjghod Goh" userId="17a83449cc180f75" providerId="LiveId" clId="{5C24AA89-BBA0-B041-B1EA-C798AB5F6338}" dt="2019-08-04T02:55:36.416" v="3023" actId="27636"/>
          <ac:spMkLst>
            <pc:docMk/>
            <pc:sldMk cId="2598381277" sldId="568"/>
            <ac:spMk id="2" creationId="{3AF17987-EE3E-5F43-9F4A-CD13669B3CA9}"/>
          </ac:spMkLst>
        </pc:spChg>
      </pc:sldChg>
      <pc:sldChg chg="modSp">
        <pc:chgData name="bfjghod Goh" userId="17a83449cc180f75" providerId="LiveId" clId="{5C24AA89-BBA0-B041-B1EA-C798AB5F6338}" dt="2019-07-14T02:05:42.485" v="1214" actId="20577"/>
        <pc:sldMkLst>
          <pc:docMk/>
          <pc:sldMk cId="596615081" sldId="597"/>
        </pc:sldMkLst>
        <pc:spChg chg="mod">
          <ac:chgData name="bfjghod Goh" userId="17a83449cc180f75" providerId="LiveId" clId="{5C24AA89-BBA0-B041-B1EA-C798AB5F6338}" dt="2019-07-14T02:05:42.485" v="1214" actId="20577"/>
          <ac:spMkLst>
            <pc:docMk/>
            <pc:sldMk cId="596615081" sldId="597"/>
            <ac:spMk id="3" creationId="{00000000-0000-0000-0000-000000000000}"/>
          </ac:spMkLst>
        </pc:spChg>
      </pc:sldChg>
      <pc:sldChg chg="addSp modSp mod setBg">
        <pc:chgData name="bfjghod Goh" userId="17a83449cc180f75" providerId="LiveId" clId="{5C24AA89-BBA0-B041-B1EA-C798AB5F6338}" dt="2019-07-14T01:50:57.704" v="24" actId="26606"/>
        <pc:sldMkLst>
          <pc:docMk/>
          <pc:sldMk cId="2424481053" sldId="598"/>
        </pc:sldMkLst>
        <pc:spChg chg="mod">
          <ac:chgData name="bfjghod Goh" userId="17a83449cc180f75" providerId="LiveId" clId="{5C24AA89-BBA0-B041-B1EA-C798AB5F6338}" dt="2019-07-14T01:50:57.704" v="24" actId="26606"/>
          <ac:spMkLst>
            <pc:docMk/>
            <pc:sldMk cId="2424481053" sldId="598"/>
            <ac:spMk id="4" creationId="{8CACF802-13D8-2144-8154-ABDB34750A5E}"/>
          </ac:spMkLst>
        </pc:spChg>
        <pc:spChg chg="mod">
          <ac:chgData name="bfjghod Goh" userId="17a83449cc180f75" providerId="LiveId" clId="{5C24AA89-BBA0-B041-B1EA-C798AB5F6338}" dt="2019-07-14T01:50:57.704" v="24" actId="26606"/>
          <ac:spMkLst>
            <pc:docMk/>
            <pc:sldMk cId="2424481053" sldId="598"/>
            <ac:spMk id="5" creationId="{0967D7EC-4159-9B4E-9E33-F7482DD97A42}"/>
          </ac:spMkLst>
        </pc:spChg>
        <pc:spChg chg="add">
          <ac:chgData name="bfjghod Goh" userId="17a83449cc180f75" providerId="LiveId" clId="{5C24AA89-BBA0-B041-B1EA-C798AB5F6338}" dt="2019-07-14T01:50:57.704" v="24" actId="26606"/>
          <ac:spMkLst>
            <pc:docMk/>
            <pc:sldMk cId="2424481053" sldId="598"/>
            <ac:spMk id="10" creationId="{559AE206-7EBA-4D33-8BC9-9D8158553F0E}"/>
          </ac:spMkLst>
        </pc:spChg>
        <pc:spChg chg="add">
          <ac:chgData name="bfjghod Goh" userId="17a83449cc180f75" providerId="LiveId" clId="{5C24AA89-BBA0-B041-B1EA-C798AB5F6338}" dt="2019-07-14T01:50:57.704" v="24" actId="26606"/>
          <ac:spMkLst>
            <pc:docMk/>
            <pc:sldMk cId="2424481053" sldId="598"/>
            <ac:spMk id="12" creationId="{6437D937-A7F1-4011-92B4-328E5BE1B166}"/>
          </ac:spMkLst>
        </pc:spChg>
        <pc:spChg chg="add">
          <ac:chgData name="bfjghod Goh" userId="17a83449cc180f75" providerId="LiveId" clId="{5C24AA89-BBA0-B041-B1EA-C798AB5F6338}" dt="2019-07-14T01:50:57.704" v="24" actId="26606"/>
          <ac:spMkLst>
            <pc:docMk/>
            <pc:sldMk cId="2424481053" sldId="598"/>
            <ac:spMk id="14" creationId="{B672F332-AF08-46C6-94F0-77684310D7B7}"/>
          </ac:spMkLst>
        </pc:spChg>
        <pc:spChg chg="add">
          <ac:chgData name="bfjghod Goh" userId="17a83449cc180f75" providerId="LiveId" clId="{5C24AA89-BBA0-B041-B1EA-C798AB5F6338}" dt="2019-07-14T01:50:57.704" v="24" actId="26606"/>
          <ac:spMkLst>
            <pc:docMk/>
            <pc:sldMk cId="2424481053" sldId="598"/>
            <ac:spMk id="16" creationId="{34244EF8-D73A-40E1-BE73-D46E6B4B04ED}"/>
          </ac:spMkLst>
        </pc:spChg>
        <pc:spChg chg="add">
          <ac:chgData name="bfjghod Goh" userId="17a83449cc180f75" providerId="LiveId" clId="{5C24AA89-BBA0-B041-B1EA-C798AB5F6338}" dt="2019-07-14T01:50:57.704" v="24" actId="26606"/>
          <ac:spMkLst>
            <pc:docMk/>
            <pc:sldMk cId="2424481053" sldId="598"/>
            <ac:spMk id="18" creationId="{AB84D7E8-4ECB-42D7-ADBF-01689B0F24AE}"/>
          </ac:spMkLst>
        </pc:spChg>
        <pc:cxnChg chg="add">
          <ac:chgData name="bfjghod Goh" userId="17a83449cc180f75" providerId="LiveId" clId="{5C24AA89-BBA0-B041-B1EA-C798AB5F6338}" dt="2019-07-14T01:50:57.704" v="24" actId="26606"/>
          <ac:cxnSpMkLst>
            <pc:docMk/>
            <pc:sldMk cId="2424481053" sldId="598"/>
            <ac:cxnSpMk id="20" creationId="{9E8E38ED-369A-44C2-B635-0BED0E48A6E8}"/>
          </ac:cxnSpMkLst>
        </pc:cxnChg>
      </pc:sldChg>
      <pc:sldChg chg="addSp modSp mod setBg">
        <pc:chgData name="bfjghod Goh" userId="17a83449cc180f75" providerId="LiveId" clId="{5C24AA89-BBA0-B041-B1EA-C798AB5F6338}" dt="2019-08-10T05:41:35.911" v="4315" actId="20577"/>
        <pc:sldMkLst>
          <pc:docMk/>
          <pc:sldMk cId="280648667" sldId="599"/>
        </pc:sldMkLst>
        <pc:spChg chg="add">
          <ac:chgData name="bfjghod Goh" userId="17a83449cc180f75" providerId="LiveId" clId="{5C24AA89-BBA0-B041-B1EA-C798AB5F6338}" dt="2019-07-14T01:51:07.861" v="27" actId="26606"/>
          <ac:spMkLst>
            <pc:docMk/>
            <pc:sldMk cId="280648667" sldId="599"/>
            <ac:spMk id="136" creationId="{6166C6D1-23AC-49C4-BA07-238E4E9F8CEB}"/>
          </ac:spMkLst>
        </pc:spChg>
        <pc:spChg chg="add">
          <ac:chgData name="bfjghod Goh" userId="17a83449cc180f75" providerId="LiveId" clId="{5C24AA89-BBA0-B041-B1EA-C798AB5F6338}" dt="2019-07-14T01:51:07.861" v="27" actId="26606"/>
          <ac:spMkLst>
            <pc:docMk/>
            <pc:sldMk cId="280648667" sldId="599"/>
            <ac:spMk id="138" creationId="{B775CD93-9DF2-48CB-9F57-1BCA9A46C7FA}"/>
          </ac:spMkLst>
        </pc:spChg>
        <pc:spChg chg="add">
          <ac:chgData name="bfjghod Goh" userId="17a83449cc180f75" providerId="LiveId" clId="{5C24AA89-BBA0-B041-B1EA-C798AB5F6338}" dt="2019-07-14T01:51:07.861" v="27" actId="26606"/>
          <ac:spMkLst>
            <pc:docMk/>
            <pc:sldMk cId="280648667" sldId="599"/>
            <ac:spMk id="140" creationId="{E186B68C-84BC-4A6E-99D1-EE87483C1349}"/>
          </ac:spMkLst>
        </pc:spChg>
        <pc:spChg chg="add">
          <ac:chgData name="bfjghod Goh" userId="17a83449cc180f75" providerId="LiveId" clId="{5C24AA89-BBA0-B041-B1EA-C798AB5F6338}" dt="2019-07-14T01:51:07.861" v="27" actId="26606"/>
          <ac:spMkLst>
            <pc:docMk/>
            <pc:sldMk cId="280648667" sldId="599"/>
            <ac:spMk id="142" creationId="{1C091803-41C2-48E0-9228-5148460C7479}"/>
          </ac:spMkLst>
        </pc:spChg>
        <pc:spChg chg="mod">
          <ac:chgData name="bfjghod Goh" userId="17a83449cc180f75" providerId="LiveId" clId="{5C24AA89-BBA0-B041-B1EA-C798AB5F6338}" dt="2019-07-14T01:51:07.861" v="27" actId="26606"/>
          <ac:spMkLst>
            <pc:docMk/>
            <pc:sldMk cId="280648667" sldId="599"/>
            <ac:spMk id="3074" creationId="{9A031100-4FA7-8F40-B2A6-A31DDAF68A71}"/>
          </ac:spMkLst>
        </pc:spChg>
        <pc:spChg chg="mod ord">
          <ac:chgData name="bfjghod Goh" userId="17a83449cc180f75" providerId="LiveId" clId="{5C24AA89-BBA0-B041-B1EA-C798AB5F6338}" dt="2019-08-10T05:41:35.911" v="4315" actId="20577"/>
          <ac:spMkLst>
            <pc:docMk/>
            <pc:sldMk cId="280648667" sldId="599"/>
            <ac:spMk id="3075" creationId="{3239D129-742D-7E45-9E72-269EAA140FB9}"/>
          </ac:spMkLst>
        </pc:spChg>
        <pc:picChg chg="mod">
          <ac:chgData name="bfjghod Goh" userId="17a83449cc180f75" providerId="LiveId" clId="{5C24AA89-BBA0-B041-B1EA-C798AB5F6338}" dt="2019-07-14T01:51:07.861" v="27" actId="26606"/>
          <ac:picMkLst>
            <pc:docMk/>
            <pc:sldMk cId="280648667" sldId="599"/>
            <ac:picMk id="1026" creationId="{E10CDBE2-9CC7-124C-862F-286BAB7B9705}"/>
          </ac:picMkLst>
        </pc:picChg>
      </pc:sldChg>
      <pc:sldChg chg="addSp delSp modSp mod setBg">
        <pc:chgData name="bfjghod Goh" userId="17a83449cc180f75" providerId="LiveId" clId="{5C24AA89-BBA0-B041-B1EA-C798AB5F6338}" dt="2019-08-10T05:49:52.123" v="4345" actId="255"/>
        <pc:sldMkLst>
          <pc:docMk/>
          <pc:sldMk cId="306261589" sldId="600"/>
        </pc:sldMkLst>
        <pc:spChg chg="mod">
          <ac:chgData name="bfjghod Goh" userId="17a83449cc180f75" providerId="LiveId" clId="{5C24AA89-BBA0-B041-B1EA-C798AB5F6338}" dt="2019-07-14T01:51:31.893" v="30" actId="26606"/>
          <ac:spMkLst>
            <pc:docMk/>
            <pc:sldMk cId="306261589" sldId="600"/>
            <ac:spMk id="2" creationId="{57469679-9505-F54D-8D44-0817B7226D97}"/>
          </ac:spMkLst>
        </pc:spChg>
        <pc:spChg chg="del">
          <ac:chgData name="bfjghod Goh" userId="17a83449cc180f75" providerId="LiveId" clId="{5C24AA89-BBA0-B041-B1EA-C798AB5F6338}" dt="2019-07-14T01:51:31.893" v="30" actId="26606"/>
          <ac:spMkLst>
            <pc:docMk/>
            <pc:sldMk cId="306261589" sldId="600"/>
            <ac:spMk id="3" creationId="{511C1900-E215-7B40-8F85-09ECF49FD119}"/>
          </ac:spMkLst>
        </pc:spChg>
        <pc:spChg chg="add">
          <ac:chgData name="bfjghod Goh" userId="17a83449cc180f75" providerId="LiveId" clId="{5C24AA89-BBA0-B041-B1EA-C798AB5F6338}" dt="2019-07-14T01:51:31.893" v="30" actId="26606"/>
          <ac:spMkLst>
            <pc:docMk/>
            <pc:sldMk cId="306261589" sldId="600"/>
            <ac:spMk id="10" creationId="{46C2E80F-49A6-4372-B103-219D417A55ED}"/>
          </ac:spMkLst>
        </pc:spChg>
        <pc:graphicFrameChg chg="add mod">
          <ac:chgData name="bfjghod Goh" userId="17a83449cc180f75" providerId="LiveId" clId="{5C24AA89-BBA0-B041-B1EA-C798AB5F6338}" dt="2019-08-10T05:49:52.123" v="4345" actId="255"/>
          <ac:graphicFrameMkLst>
            <pc:docMk/>
            <pc:sldMk cId="306261589" sldId="600"/>
            <ac:graphicFrameMk id="5" creationId="{1A26F3E6-93AE-4056-B5EE-342ECF1BFD91}"/>
          </ac:graphicFrameMkLst>
        </pc:graphicFrameChg>
      </pc:sldChg>
      <pc:sldChg chg="addSp modSp mod setBg">
        <pc:chgData name="bfjghod Goh" userId="17a83449cc180f75" providerId="LiveId" clId="{5C24AA89-BBA0-B041-B1EA-C798AB5F6338}" dt="2019-07-14T03:06:00.576" v="3014" actId="26606"/>
        <pc:sldMkLst>
          <pc:docMk/>
          <pc:sldMk cId="3079362603" sldId="603"/>
        </pc:sldMkLst>
        <pc:spChg chg="mod">
          <ac:chgData name="bfjghod Goh" userId="17a83449cc180f75" providerId="LiveId" clId="{5C24AA89-BBA0-B041-B1EA-C798AB5F6338}" dt="2019-07-14T03:06:00.576" v="3014" actId="26606"/>
          <ac:spMkLst>
            <pc:docMk/>
            <pc:sldMk cId="3079362603" sldId="603"/>
            <ac:spMk id="4" creationId="{40C79D5E-BDF8-8B45-827F-E32102A6706E}"/>
          </ac:spMkLst>
        </pc:spChg>
        <pc:spChg chg="mod">
          <ac:chgData name="bfjghod Goh" userId="17a83449cc180f75" providerId="LiveId" clId="{5C24AA89-BBA0-B041-B1EA-C798AB5F6338}" dt="2019-07-14T03:06:00.576" v="3014" actId="26606"/>
          <ac:spMkLst>
            <pc:docMk/>
            <pc:sldMk cId="3079362603" sldId="603"/>
            <ac:spMk id="5" creationId="{C371B3DA-7774-0348-94BA-B4F91FBC8959}"/>
          </ac:spMkLst>
        </pc:spChg>
        <pc:spChg chg="add">
          <ac:chgData name="bfjghod Goh" userId="17a83449cc180f75" providerId="LiveId" clId="{5C24AA89-BBA0-B041-B1EA-C798AB5F6338}" dt="2019-07-14T03:06:00.576" v="3014" actId="26606"/>
          <ac:spMkLst>
            <pc:docMk/>
            <pc:sldMk cId="3079362603" sldId="603"/>
            <ac:spMk id="10" creationId="{559AE206-7EBA-4D33-8BC9-9D8158553F0E}"/>
          </ac:spMkLst>
        </pc:spChg>
        <pc:spChg chg="add">
          <ac:chgData name="bfjghod Goh" userId="17a83449cc180f75" providerId="LiveId" clId="{5C24AA89-BBA0-B041-B1EA-C798AB5F6338}" dt="2019-07-14T03:06:00.576" v="3014" actId="26606"/>
          <ac:spMkLst>
            <pc:docMk/>
            <pc:sldMk cId="3079362603" sldId="603"/>
            <ac:spMk id="12" creationId="{6437D937-A7F1-4011-92B4-328E5BE1B166}"/>
          </ac:spMkLst>
        </pc:spChg>
        <pc:spChg chg="add">
          <ac:chgData name="bfjghod Goh" userId="17a83449cc180f75" providerId="LiveId" clId="{5C24AA89-BBA0-B041-B1EA-C798AB5F6338}" dt="2019-07-14T03:06:00.576" v="3014" actId="26606"/>
          <ac:spMkLst>
            <pc:docMk/>
            <pc:sldMk cId="3079362603" sldId="603"/>
            <ac:spMk id="14" creationId="{B672F332-AF08-46C6-94F0-77684310D7B7}"/>
          </ac:spMkLst>
        </pc:spChg>
        <pc:spChg chg="add">
          <ac:chgData name="bfjghod Goh" userId="17a83449cc180f75" providerId="LiveId" clId="{5C24AA89-BBA0-B041-B1EA-C798AB5F6338}" dt="2019-07-14T03:06:00.576" v="3014" actId="26606"/>
          <ac:spMkLst>
            <pc:docMk/>
            <pc:sldMk cId="3079362603" sldId="603"/>
            <ac:spMk id="16" creationId="{34244EF8-D73A-40E1-BE73-D46E6B4B04ED}"/>
          </ac:spMkLst>
        </pc:spChg>
        <pc:spChg chg="add">
          <ac:chgData name="bfjghod Goh" userId="17a83449cc180f75" providerId="LiveId" clId="{5C24AA89-BBA0-B041-B1EA-C798AB5F6338}" dt="2019-07-14T03:06:00.576" v="3014" actId="26606"/>
          <ac:spMkLst>
            <pc:docMk/>
            <pc:sldMk cId="3079362603" sldId="603"/>
            <ac:spMk id="18" creationId="{AB84D7E8-4ECB-42D7-ADBF-01689B0F24AE}"/>
          </ac:spMkLst>
        </pc:spChg>
        <pc:cxnChg chg="add">
          <ac:chgData name="bfjghod Goh" userId="17a83449cc180f75" providerId="LiveId" clId="{5C24AA89-BBA0-B041-B1EA-C798AB5F6338}" dt="2019-07-14T03:06:00.576" v="3014" actId="26606"/>
          <ac:cxnSpMkLst>
            <pc:docMk/>
            <pc:sldMk cId="3079362603" sldId="603"/>
            <ac:cxnSpMk id="20" creationId="{9E8E38ED-369A-44C2-B635-0BED0E48A6E8}"/>
          </ac:cxnSpMkLst>
        </pc:cxnChg>
      </pc:sldChg>
      <pc:sldChg chg="addSp delSp modSp add mod setBg">
        <pc:chgData name="bfjghod Goh" userId="17a83449cc180f75" providerId="LiveId" clId="{5C24AA89-BBA0-B041-B1EA-C798AB5F6338}" dt="2019-07-14T01:55:51.869" v="50" actId="26606"/>
        <pc:sldMkLst>
          <pc:docMk/>
          <pc:sldMk cId="150189585" sldId="609"/>
        </pc:sldMkLst>
        <pc:spChg chg="del">
          <ac:chgData name="bfjghod Goh" userId="17a83449cc180f75" providerId="LiveId" clId="{5C24AA89-BBA0-B041-B1EA-C798AB5F6338}" dt="2019-07-14T01:55:40.303" v="42"/>
          <ac:spMkLst>
            <pc:docMk/>
            <pc:sldMk cId="150189585" sldId="609"/>
            <ac:spMk id="2" creationId="{A3074E39-3DBA-BB46-8046-0CB9A9DCFB7B}"/>
          </ac:spMkLst>
        </pc:spChg>
        <pc:spChg chg="del">
          <ac:chgData name="bfjghod Goh" userId="17a83449cc180f75" providerId="LiveId" clId="{5C24AA89-BBA0-B041-B1EA-C798AB5F6338}" dt="2019-07-14T01:55:40.303" v="42"/>
          <ac:spMkLst>
            <pc:docMk/>
            <pc:sldMk cId="150189585" sldId="609"/>
            <ac:spMk id="3" creationId="{0DBB7043-9005-D745-9730-9093B03C0E63}"/>
          </ac:spMkLst>
        </pc:spChg>
        <pc:spChg chg="add mod">
          <ac:chgData name="bfjghod Goh" userId="17a83449cc180f75" providerId="LiveId" clId="{5C24AA89-BBA0-B041-B1EA-C798AB5F6338}" dt="2019-07-14T01:55:51.869" v="50" actId="26606"/>
          <ac:spMkLst>
            <pc:docMk/>
            <pc:sldMk cId="150189585" sldId="609"/>
            <ac:spMk id="4" creationId="{1DC47650-DB4B-624E-BEA1-8F6337B9F980}"/>
          </ac:spMkLst>
        </pc:spChg>
        <pc:spChg chg="add mod">
          <ac:chgData name="bfjghod Goh" userId="17a83449cc180f75" providerId="LiveId" clId="{5C24AA89-BBA0-B041-B1EA-C798AB5F6338}" dt="2019-07-14T01:55:51.869" v="50" actId="26606"/>
          <ac:spMkLst>
            <pc:docMk/>
            <pc:sldMk cId="150189585" sldId="609"/>
            <ac:spMk id="5" creationId="{DE6A96B2-43DA-3242-85E8-BDA0ABD54807}"/>
          </ac:spMkLst>
        </pc:spChg>
        <pc:spChg chg="add">
          <ac:chgData name="bfjghod Goh" userId="17a83449cc180f75" providerId="LiveId" clId="{5C24AA89-BBA0-B041-B1EA-C798AB5F6338}" dt="2019-07-14T01:55:51.869" v="50" actId="26606"/>
          <ac:spMkLst>
            <pc:docMk/>
            <pc:sldMk cId="150189585" sldId="609"/>
            <ac:spMk id="10" creationId="{559AE206-7EBA-4D33-8BC9-9D8158553F0E}"/>
          </ac:spMkLst>
        </pc:spChg>
        <pc:spChg chg="add">
          <ac:chgData name="bfjghod Goh" userId="17a83449cc180f75" providerId="LiveId" clId="{5C24AA89-BBA0-B041-B1EA-C798AB5F6338}" dt="2019-07-14T01:55:51.869" v="50" actId="26606"/>
          <ac:spMkLst>
            <pc:docMk/>
            <pc:sldMk cId="150189585" sldId="609"/>
            <ac:spMk id="12" creationId="{6437D937-A7F1-4011-92B4-328E5BE1B166}"/>
          </ac:spMkLst>
        </pc:spChg>
        <pc:spChg chg="add">
          <ac:chgData name="bfjghod Goh" userId="17a83449cc180f75" providerId="LiveId" clId="{5C24AA89-BBA0-B041-B1EA-C798AB5F6338}" dt="2019-07-14T01:55:51.869" v="50" actId="26606"/>
          <ac:spMkLst>
            <pc:docMk/>
            <pc:sldMk cId="150189585" sldId="609"/>
            <ac:spMk id="14" creationId="{B672F332-AF08-46C6-94F0-77684310D7B7}"/>
          </ac:spMkLst>
        </pc:spChg>
        <pc:spChg chg="add">
          <ac:chgData name="bfjghod Goh" userId="17a83449cc180f75" providerId="LiveId" clId="{5C24AA89-BBA0-B041-B1EA-C798AB5F6338}" dt="2019-07-14T01:55:51.869" v="50" actId="26606"/>
          <ac:spMkLst>
            <pc:docMk/>
            <pc:sldMk cId="150189585" sldId="609"/>
            <ac:spMk id="16" creationId="{34244EF8-D73A-40E1-BE73-D46E6B4B04ED}"/>
          </ac:spMkLst>
        </pc:spChg>
        <pc:spChg chg="add">
          <ac:chgData name="bfjghod Goh" userId="17a83449cc180f75" providerId="LiveId" clId="{5C24AA89-BBA0-B041-B1EA-C798AB5F6338}" dt="2019-07-14T01:55:51.869" v="50" actId="26606"/>
          <ac:spMkLst>
            <pc:docMk/>
            <pc:sldMk cId="150189585" sldId="609"/>
            <ac:spMk id="18" creationId="{AB84D7E8-4ECB-42D7-ADBF-01689B0F24AE}"/>
          </ac:spMkLst>
        </pc:spChg>
        <pc:cxnChg chg="add">
          <ac:chgData name="bfjghod Goh" userId="17a83449cc180f75" providerId="LiveId" clId="{5C24AA89-BBA0-B041-B1EA-C798AB5F6338}" dt="2019-07-14T01:55:51.869" v="50" actId="26606"/>
          <ac:cxnSpMkLst>
            <pc:docMk/>
            <pc:sldMk cId="150189585" sldId="609"/>
            <ac:cxnSpMk id="20" creationId="{9E8E38ED-369A-44C2-B635-0BED0E48A6E8}"/>
          </ac:cxnSpMkLst>
        </pc:cxnChg>
      </pc:sldChg>
      <pc:sldChg chg="addSp delSp modSp add mod setBg">
        <pc:chgData name="bfjghod Goh" userId="17a83449cc180f75" providerId="LiveId" clId="{5C24AA89-BBA0-B041-B1EA-C798AB5F6338}" dt="2019-08-04T03:03:15.659" v="3053" actId="26606"/>
        <pc:sldMkLst>
          <pc:docMk/>
          <pc:sldMk cId="823227392" sldId="611"/>
        </pc:sldMkLst>
        <pc:spChg chg="mod">
          <ac:chgData name="bfjghod Goh" userId="17a83449cc180f75" providerId="LiveId" clId="{5C24AA89-BBA0-B041-B1EA-C798AB5F6338}" dt="2019-08-04T03:03:15.659" v="3053" actId="26606"/>
          <ac:spMkLst>
            <pc:docMk/>
            <pc:sldMk cId="823227392" sldId="611"/>
            <ac:spMk id="2" creationId="{A441F449-567A-5441-9ACF-06ED69C74E0C}"/>
          </ac:spMkLst>
        </pc:spChg>
        <pc:spChg chg="del mod">
          <ac:chgData name="bfjghod Goh" userId="17a83449cc180f75" providerId="LiveId" clId="{5C24AA89-BBA0-B041-B1EA-C798AB5F6338}" dt="2019-08-04T03:03:15.659" v="3053" actId="26606"/>
          <ac:spMkLst>
            <pc:docMk/>
            <pc:sldMk cId="823227392" sldId="611"/>
            <ac:spMk id="3" creationId="{0514D9A4-F41A-D54D-823F-B23D8364C10F}"/>
          </ac:spMkLst>
        </pc:spChg>
        <pc:spChg chg="add">
          <ac:chgData name="bfjghod Goh" userId="17a83449cc180f75" providerId="LiveId" clId="{5C24AA89-BBA0-B041-B1EA-C798AB5F6338}" dt="2019-08-04T03:03:15.659" v="3053" actId="26606"/>
          <ac:spMkLst>
            <pc:docMk/>
            <pc:sldMk cId="823227392" sldId="611"/>
            <ac:spMk id="10" creationId="{46C2E80F-49A6-4372-B103-219D417A55ED}"/>
          </ac:spMkLst>
        </pc:spChg>
        <pc:graphicFrameChg chg="add">
          <ac:chgData name="bfjghod Goh" userId="17a83449cc180f75" providerId="LiveId" clId="{5C24AA89-BBA0-B041-B1EA-C798AB5F6338}" dt="2019-08-04T03:03:15.659" v="3053" actId="26606"/>
          <ac:graphicFrameMkLst>
            <pc:docMk/>
            <pc:sldMk cId="823227392" sldId="611"/>
            <ac:graphicFrameMk id="5" creationId="{C1E098FA-AD95-4506-9D9E-E530FEACAD31}"/>
          </ac:graphicFrameMkLst>
        </pc:graphicFrameChg>
      </pc:sldChg>
      <pc:sldChg chg="addSp delSp modSp add mod setBg">
        <pc:chgData name="bfjghod Goh" userId="17a83449cc180f75" providerId="LiveId" clId="{5C24AA89-BBA0-B041-B1EA-C798AB5F6338}" dt="2019-07-14T01:56:04.200" v="57" actId="26606"/>
        <pc:sldMkLst>
          <pc:docMk/>
          <pc:sldMk cId="292335004" sldId="612"/>
        </pc:sldMkLst>
        <pc:spChg chg="del">
          <ac:chgData name="bfjghod Goh" userId="17a83449cc180f75" providerId="LiveId" clId="{5C24AA89-BBA0-B041-B1EA-C798AB5F6338}" dt="2019-07-14T01:55:58.152" v="53"/>
          <ac:spMkLst>
            <pc:docMk/>
            <pc:sldMk cId="292335004" sldId="612"/>
            <ac:spMk id="2" creationId="{ABA33FE9-C7BB-FF4C-BCC8-CBC3D4D87582}"/>
          </ac:spMkLst>
        </pc:spChg>
        <pc:spChg chg="del">
          <ac:chgData name="bfjghod Goh" userId="17a83449cc180f75" providerId="LiveId" clId="{5C24AA89-BBA0-B041-B1EA-C798AB5F6338}" dt="2019-07-14T01:55:58.152" v="53"/>
          <ac:spMkLst>
            <pc:docMk/>
            <pc:sldMk cId="292335004" sldId="612"/>
            <ac:spMk id="3" creationId="{23BA7369-D613-D34F-95B5-CC3A0866439B}"/>
          </ac:spMkLst>
        </pc:spChg>
        <pc:spChg chg="add mod">
          <ac:chgData name="bfjghod Goh" userId="17a83449cc180f75" providerId="LiveId" clId="{5C24AA89-BBA0-B041-B1EA-C798AB5F6338}" dt="2019-07-14T01:56:04.200" v="57" actId="26606"/>
          <ac:spMkLst>
            <pc:docMk/>
            <pc:sldMk cId="292335004" sldId="612"/>
            <ac:spMk id="4" creationId="{D22BC75B-F653-2442-B23B-D9B2170C6278}"/>
          </ac:spMkLst>
        </pc:spChg>
        <pc:spChg chg="add mod">
          <ac:chgData name="bfjghod Goh" userId="17a83449cc180f75" providerId="LiveId" clId="{5C24AA89-BBA0-B041-B1EA-C798AB5F6338}" dt="2019-07-14T01:56:04.200" v="57" actId="26606"/>
          <ac:spMkLst>
            <pc:docMk/>
            <pc:sldMk cId="292335004" sldId="612"/>
            <ac:spMk id="5" creationId="{DCB2B5EC-08DA-5C49-9186-738447483030}"/>
          </ac:spMkLst>
        </pc:spChg>
        <pc:spChg chg="add">
          <ac:chgData name="bfjghod Goh" userId="17a83449cc180f75" providerId="LiveId" clId="{5C24AA89-BBA0-B041-B1EA-C798AB5F6338}" dt="2019-07-14T01:56:04.200" v="57" actId="26606"/>
          <ac:spMkLst>
            <pc:docMk/>
            <pc:sldMk cId="292335004" sldId="612"/>
            <ac:spMk id="10" creationId="{559AE206-7EBA-4D33-8BC9-9D8158553F0E}"/>
          </ac:spMkLst>
        </pc:spChg>
        <pc:spChg chg="add">
          <ac:chgData name="bfjghod Goh" userId="17a83449cc180f75" providerId="LiveId" clId="{5C24AA89-BBA0-B041-B1EA-C798AB5F6338}" dt="2019-07-14T01:56:04.200" v="57" actId="26606"/>
          <ac:spMkLst>
            <pc:docMk/>
            <pc:sldMk cId="292335004" sldId="612"/>
            <ac:spMk id="12" creationId="{6437D937-A7F1-4011-92B4-328E5BE1B166}"/>
          </ac:spMkLst>
        </pc:spChg>
        <pc:spChg chg="add">
          <ac:chgData name="bfjghod Goh" userId="17a83449cc180f75" providerId="LiveId" clId="{5C24AA89-BBA0-B041-B1EA-C798AB5F6338}" dt="2019-07-14T01:56:04.200" v="57" actId="26606"/>
          <ac:spMkLst>
            <pc:docMk/>
            <pc:sldMk cId="292335004" sldId="612"/>
            <ac:spMk id="14" creationId="{B672F332-AF08-46C6-94F0-77684310D7B7}"/>
          </ac:spMkLst>
        </pc:spChg>
        <pc:spChg chg="add">
          <ac:chgData name="bfjghod Goh" userId="17a83449cc180f75" providerId="LiveId" clId="{5C24AA89-BBA0-B041-B1EA-C798AB5F6338}" dt="2019-07-14T01:56:04.200" v="57" actId="26606"/>
          <ac:spMkLst>
            <pc:docMk/>
            <pc:sldMk cId="292335004" sldId="612"/>
            <ac:spMk id="16" creationId="{34244EF8-D73A-40E1-BE73-D46E6B4B04ED}"/>
          </ac:spMkLst>
        </pc:spChg>
        <pc:spChg chg="add">
          <ac:chgData name="bfjghod Goh" userId="17a83449cc180f75" providerId="LiveId" clId="{5C24AA89-BBA0-B041-B1EA-C798AB5F6338}" dt="2019-07-14T01:56:04.200" v="57" actId="26606"/>
          <ac:spMkLst>
            <pc:docMk/>
            <pc:sldMk cId="292335004" sldId="612"/>
            <ac:spMk id="18" creationId="{AB84D7E8-4ECB-42D7-ADBF-01689B0F24AE}"/>
          </ac:spMkLst>
        </pc:spChg>
        <pc:cxnChg chg="add">
          <ac:chgData name="bfjghod Goh" userId="17a83449cc180f75" providerId="LiveId" clId="{5C24AA89-BBA0-B041-B1EA-C798AB5F6338}" dt="2019-07-14T01:56:04.200" v="57" actId="26606"/>
          <ac:cxnSpMkLst>
            <pc:docMk/>
            <pc:sldMk cId="292335004" sldId="612"/>
            <ac:cxnSpMk id="20" creationId="{9E8E38ED-369A-44C2-B635-0BED0E48A6E8}"/>
          </ac:cxnSpMkLst>
        </pc:cxnChg>
      </pc:sldChg>
      <pc:sldChg chg="addSp delSp modSp add mod setBg">
        <pc:chgData name="bfjghod Goh" userId="17a83449cc180f75" providerId="LiveId" clId="{5C24AA89-BBA0-B041-B1EA-C798AB5F6338}" dt="2019-08-04T03:23:12.471" v="3384" actId="26606"/>
        <pc:sldMkLst>
          <pc:docMk/>
          <pc:sldMk cId="74700344" sldId="613"/>
        </pc:sldMkLst>
        <pc:spChg chg="mod">
          <ac:chgData name="bfjghod Goh" userId="17a83449cc180f75" providerId="LiveId" clId="{5C24AA89-BBA0-B041-B1EA-C798AB5F6338}" dt="2019-08-04T03:23:12.471" v="3384" actId="26606"/>
          <ac:spMkLst>
            <pc:docMk/>
            <pc:sldMk cId="74700344" sldId="613"/>
            <ac:spMk id="2" creationId="{DC3C6197-295E-E946-A22E-BA17915B26EF}"/>
          </ac:spMkLst>
        </pc:spChg>
        <pc:spChg chg="del mod">
          <ac:chgData name="bfjghod Goh" userId="17a83449cc180f75" providerId="LiveId" clId="{5C24AA89-BBA0-B041-B1EA-C798AB5F6338}" dt="2019-08-04T03:23:12.471" v="3384" actId="26606"/>
          <ac:spMkLst>
            <pc:docMk/>
            <pc:sldMk cId="74700344" sldId="613"/>
            <ac:spMk id="3" creationId="{49412B24-F16B-EB45-980B-FC1646CC915D}"/>
          </ac:spMkLst>
        </pc:spChg>
        <pc:spChg chg="add">
          <ac:chgData name="bfjghod Goh" userId="17a83449cc180f75" providerId="LiveId" clId="{5C24AA89-BBA0-B041-B1EA-C798AB5F6338}" dt="2019-08-04T03:23:12.471" v="3384" actId="26606"/>
          <ac:spMkLst>
            <pc:docMk/>
            <pc:sldMk cId="74700344" sldId="613"/>
            <ac:spMk id="10" creationId="{46C2E80F-49A6-4372-B103-219D417A55ED}"/>
          </ac:spMkLst>
        </pc:spChg>
        <pc:graphicFrameChg chg="add">
          <ac:chgData name="bfjghod Goh" userId="17a83449cc180f75" providerId="LiveId" clId="{5C24AA89-BBA0-B041-B1EA-C798AB5F6338}" dt="2019-08-04T03:23:12.471" v="3384" actId="26606"/>
          <ac:graphicFrameMkLst>
            <pc:docMk/>
            <pc:sldMk cId="74700344" sldId="613"/>
            <ac:graphicFrameMk id="5" creationId="{62F3A0B7-D6C5-431B-9246-372895F47124}"/>
          </ac:graphicFrameMkLst>
        </pc:graphicFrameChg>
      </pc:sldChg>
      <pc:sldChg chg="addSp delSp modSp add mod setBg">
        <pc:chgData name="bfjghod Goh" userId="17a83449cc180f75" providerId="LiveId" clId="{5C24AA89-BBA0-B041-B1EA-C798AB5F6338}" dt="2019-08-04T03:05:30.475" v="3134" actId="20577"/>
        <pc:sldMkLst>
          <pc:docMk/>
          <pc:sldMk cId="4186810629" sldId="614"/>
        </pc:sldMkLst>
        <pc:spChg chg="mod">
          <ac:chgData name="bfjghod Goh" userId="17a83449cc180f75" providerId="LiveId" clId="{5C24AA89-BBA0-B041-B1EA-C798AB5F6338}" dt="2019-08-04T03:03:52.381" v="3071" actId="26606"/>
          <ac:spMkLst>
            <pc:docMk/>
            <pc:sldMk cId="4186810629" sldId="614"/>
            <ac:spMk id="2" creationId="{618F136E-A9F5-A841-8038-56602D1DD305}"/>
          </ac:spMkLst>
        </pc:spChg>
        <pc:spChg chg="del mod">
          <ac:chgData name="bfjghod Goh" userId="17a83449cc180f75" providerId="LiveId" clId="{5C24AA89-BBA0-B041-B1EA-C798AB5F6338}" dt="2019-08-04T03:03:52.381" v="3071" actId="26606"/>
          <ac:spMkLst>
            <pc:docMk/>
            <pc:sldMk cId="4186810629" sldId="614"/>
            <ac:spMk id="3" creationId="{D2260079-620E-134A-9BE0-04CC9BE3A874}"/>
          </ac:spMkLst>
        </pc:spChg>
        <pc:spChg chg="add">
          <ac:chgData name="bfjghod Goh" userId="17a83449cc180f75" providerId="LiveId" clId="{5C24AA89-BBA0-B041-B1EA-C798AB5F6338}" dt="2019-08-04T03:03:52.381" v="3071" actId="26606"/>
          <ac:spMkLst>
            <pc:docMk/>
            <pc:sldMk cId="4186810629" sldId="614"/>
            <ac:spMk id="10" creationId="{46C2E80F-49A6-4372-B103-219D417A55ED}"/>
          </ac:spMkLst>
        </pc:spChg>
        <pc:graphicFrameChg chg="add mod">
          <ac:chgData name="bfjghod Goh" userId="17a83449cc180f75" providerId="LiveId" clId="{5C24AA89-BBA0-B041-B1EA-C798AB5F6338}" dt="2019-08-04T03:05:30.475" v="3134" actId="20577"/>
          <ac:graphicFrameMkLst>
            <pc:docMk/>
            <pc:sldMk cId="4186810629" sldId="614"/>
            <ac:graphicFrameMk id="5" creationId="{5F7FF540-FAD8-4B92-9D40-A7AB909F12AB}"/>
          </ac:graphicFrameMkLst>
        </pc:graphicFrameChg>
      </pc:sldChg>
      <pc:sldChg chg="addSp delSp modSp add mod setBg">
        <pc:chgData name="bfjghod Goh" userId="17a83449cc180f75" providerId="LiveId" clId="{5C24AA89-BBA0-B041-B1EA-C798AB5F6338}" dt="2019-07-14T01:59:40.123" v="619" actId="26606"/>
        <pc:sldMkLst>
          <pc:docMk/>
          <pc:sldMk cId="3065750328" sldId="615"/>
        </pc:sldMkLst>
        <pc:spChg chg="mod">
          <ac:chgData name="bfjghod Goh" userId="17a83449cc180f75" providerId="LiveId" clId="{5C24AA89-BBA0-B041-B1EA-C798AB5F6338}" dt="2019-07-14T01:59:40.123" v="619" actId="26606"/>
          <ac:spMkLst>
            <pc:docMk/>
            <pc:sldMk cId="3065750328" sldId="615"/>
            <ac:spMk id="2" creationId="{F10130AE-9D03-C14F-9FD3-D7DE1CF0A002}"/>
          </ac:spMkLst>
        </pc:spChg>
        <pc:spChg chg="del mod">
          <ac:chgData name="bfjghod Goh" userId="17a83449cc180f75" providerId="LiveId" clId="{5C24AA89-BBA0-B041-B1EA-C798AB5F6338}" dt="2019-07-14T01:59:40.123" v="619" actId="26606"/>
          <ac:spMkLst>
            <pc:docMk/>
            <pc:sldMk cId="3065750328" sldId="615"/>
            <ac:spMk id="3" creationId="{1BD6D9B5-3CB5-7440-BA10-DA0FEABF6EAE}"/>
          </ac:spMkLst>
        </pc:spChg>
        <pc:spChg chg="add">
          <ac:chgData name="bfjghod Goh" userId="17a83449cc180f75" providerId="LiveId" clId="{5C24AA89-BBA0-B041-B1EA-C798AB5F6338}" dt="2019-07-14T01:59:40.123" v="619" actId="26606"/>
          <ac:spMkLst>
            <pc:docMk/>
            <pc:sldMk cId="3065750328" sldId="615"/>
            <ac:spMk id="10" creationId="{46C2E80F-49A6-4372-B103-219D417A55ED}"/>
          </ac:spMkLst>
        </pc:spChg>
        <pc:graphicFrameChg chg="add">
          <ac:chgData name="bfjghod Goh" userId="17a83449cc180f75" providerId="LiveId" clId="{5C24AA89-BBA0-B041-B1EA-C798AB5F6338}" dt="2019-07-14T01:59:40.123" v="619" actId="26606"/>
          <ac:graphicFrameMkLst>
            <pc:docMk/>
            <pc:sldMk cId="3065750328" sldId="615"/>
            <ac:graphicFrameMk id="5" creationId="{41D78799-E186-46FB-9661-6EB2694D68FF}"/>
          </ac:graphicFrameMkLst>
        </pc:graphicFrameChg>
      </pc:sldChg>
      <pc:sldChg chg="addSp delSp modSp add mod setBg modNotesTx">
        <pc:chgData name="bfjghod Goh" userId="17a83449cc180f75" providerId="LiveId" clId="{5C24AA89-BBA0-B041-B1EA-C798AB5F6338}" dt="2019-08-10T00:35:04.757" v="4164" actId="20577"/>
        <pc:sldMkLst>
          <pc:docMk/>
          <pc:sldMk cId="2700494490" sldId="616"/>
        </pc:sldMkLst>
        <pc:spChg chg="mod">
          <ac:chgData name="bfjghod Goh" userId="17a83449cc180f75" providerId="LiveId" clId="{5C24AA89-BBA0-B041-B1EA-C798AB5F6338}" dt="2019-07-14T02:03:01.611" v="1155" actId="26606"/>
          <ac:spMkLst>
            <pc:docMk/>
            <pc:sldMk cId="2700494490" sldId="616"/>
            <ac:spMk id="2" creationId="{CD478BB8-B872-6947-B80C-CC5B24A319FF}"/>
          </ac:spMkLst>
        </pc:spChg>
        <pc:spChg chg="del mod">
          <ac:chgData name="bfjghod Goh" userId="17a83449cc180f75" providerId="LiveId" clId="{5C24AA89-BBA0-B041-B1EA-C798AB5F6338}" dt="2019-07-14T02:03:01.611" v="1155" actId="26606"/>
          <ac:spMkLst>
            <pc:docMk/>
            <pc:sldMk cId="2700494490" sldId="616"/>
            <ac:spMk id="3" creationId="{0111363F-2046-4D43-B2A3-B1ECB61EB546}"/>
          </ac:spMkLst>
        </pc:spChg>
        <pc:spChg chg="add">
          <ac:chgData name="bfjghod Goh" userId="17a83449cc180f75" providerId="LiveId" clId="{5C24AA89-BBA0-B041-B1EA-C798AB5F6338}" dt="2019-07-14T02:03:01.611" v="1155" actId="26606"/>
          <ac:spMkLst>
            <pc:docMk/>
            <pc:sldMk cId="2700494490" sldId="616"/>
            <ac:spMk id="10" creationId="{46C2E80F-49A6-4372-B103-219D417A55ED}"/>
          </ac:spMkLst>
        </pc:spChg>
        <pc:graphicFrameChg chg="add mod">
          <ac:chgData name="bfjghod Goh" userId="17a83449cc180f75" providerId="LiveId" clId="{5C24AA89-BBA0-B041-B1EA-C798AB5F6338}" dt="2019-07-14T02:15:32.957" v="1784" actId="20577"/>
          <ac:graphicFrameMkLst>
            <pc:docMk/>
            <pc:sldMk cId="2700494490" sldId="616"/>
            <ac:graphicFrameMk id="5" creationId="{BAFBA8D2-F50E-438F-A7BB-0FC12648086B}"/>
          </ac:graphicFrameMkLst>
        </pc:graphicFrameChg>
      </pc:sldChg>
      <pc:sldChg chg="addSp delSp modSp add mod setBg modNotesTx">
        <pc:chgData name="bfjghod Goh" userId="17a83449cc180f75" providerId="LiveId" clId="{5C24AA89-BBA0-B041-B1EA-C798AB5F6338}" dt="2019-08-10T06:03:26.243" v="4347"/>
        <pc:sldMkLst>
          <pc:docMk/>
          <pc:sldMk cId="294691721" sldId="617"/>
        </pc:sldMkLst>
        <pc:spChg chg="mod">
          <ac:chgData name="bfjghod Goh" userId="17a83449cc180f75" providerId="LiveId" clId="{5C24AA89-BBA0-B041-B1EA-C798AB5F6338}" dt="2019-08-09T23:15:44.426" v="4030" actId="20577"/>
          <ac:spMkLst>
            <pc:docMk/>
            <pc:sldMk cId="294691721" sldId="617"/>
            <ac:spMk id="2" creationId="{36D023F8-E296-B44E-A91E-C17993125FF6}"/>
          </ac:spMkLst>
        </pc:spChg>
        <pc:spChg chg="del mod">
          <ac:chgData name="bfjghod Goh" userId="17a83449cc180f75" providerId="LiveId" clId="{5C24AA89-BBA0-B041-B1EA-C798AB5F6338}" dt="2019-07-14T02:14:28.212" v="1707" actId="26606"/>
          <ac:spMkLst>
            <pc:docMk/>
            <pc:sldMk cId="294691721" sldId="617"/>
            <ac:spMk id="3" creationId="{C7E209FF-4474-1746-9CC5-D5B62931600B}"/>
          </ac:spMkLst>
        </pc:spChg>
        <pc:spChg chg="add">
          <ac:chgData name="bfjghod Goh" userId="17a83449cc180f75" providerId="LiveId" clId="{5C24AA89-BBA0-B041-B1EA-C798AB5F6338}" dt="2019-07-14T02:14:28.212" v="1707" actId="26606"/>
          <ac:spMkLst>
            <pc:docMk/>
            <pc:sldMk cId="294691721" sldId="617"/>
            <ac:spMk id="10" creationId="{46C2E80F-49A6-4372-B103-219D417A55ED}"/>
          </ac:spMkLst>
        </pc:spChg>
        <pc:graphicFrameChg chg="add mod">
          <ac:chgData name="bfjghod Goh" userId="17a83449cc180f75" providerId="LiveId" clId="{5C24AA89-BBA0-B041-B1EA-C798AB5F6338}" dt="2019-08-10T06:03:26.243" v="4347"/>
          <ac:graphicFrameMkLst>
            <pc:docMk/>
            <pc:sldMk cId="294691721" sldId="617"/>
            <ac:graphicFrameMk id="5" creationId="{2BE1DFD1-79FB-4C8C-A325-CC31F806288E}"/>
          </ac:graphicFrameMkLst>
        </pc:graphicFrameChg>
      </pc:sldChg>
      <pc:sldChg chg="addSp delSp modSp add mod setBg">
        <pc:chgData name="bfjghod Goh" userId="17a83449cc180f75" providerId="LiveId" clId="{5C24AA89-BBA0-B041-B1EA-C798AB5F6338}" dt="2019-07-14T02:10:30.951" v="1218" actId="26606"/>
        <pc:sldMkLst>
          <pc:docMk/>
          <pc:sldMk cId="3401481727" sldId="618"/>
        </pc:sldMkLst>
        <pc:spChg chg="mod">
          <ac:chgData name="bfjghod Goh" userId="17a83449cc180f75" providerId="LiveId" clId="{5C24AA89-BBA0-B041-B1EA-C798AB5F6338}" dt="2019-07-14T02:10:30.951" v="1218" actId="26606"/>
          <ac:spMkLst>
            <pc:docMk/>
            <pc:sldMk cId="3401481727" sldId="618"/>
            <ac:spMk id="2" creationId="{7901BBAC-75E8-CF49-BB82-BE67B4E3FA29}"/>
          </ac:spMkLst>
        </pc:spChg>
        <pc:spChg chg="del mod">
          <ac:chgData name="bfjghod Goh" userId="17a83449cc180f75" providerId="LiveId" clId="{5C24AA89-BBA0-B041-B1EA-C798AB5F6338}" dt="2019-07-14T02:10:30.951" v="1218" actId="26606"/>
          <ac:spMkLst>
            <pc:docMk/>
            <pc:sldMk cId="3401481727" sldId="618"/>
            <ac:spMk id="3" creationId="{EBE5BA80-9377-D94B-98C9-D7A4A42E1263}"/>
          </ac:spMkLst>
        </pc:spChg>
        <pc:spChg chg="add">
          <ac:chgData name="bfjghod Goh" userId="17a83449cc180f75" providerId="LiveId" clId="{5C24AA89-BBA0-B041-B1EA-C798AB5F6338}" dt="2019-07-14T02:10:30.951" v="1218" actId="26606"/>
          <ac:spMkLst>
            <pc:docMk/>
            <pc:sldMk cId="3401481727" sldId="618"/>
            <ac:spMk id="10" creationId="{46C2E80F-49A6-4372-B103-219D417A55ED}"/>
          </ac:spMkLst>
        </pc:spChg>
        <pc:graphicFrameChg chg="add">
          <ac:chgData name="bfjghod Goh" userId="17a83449cc180f75" providerId="LiveId" clId="{5C24AA89-BBA0-B041-B1EA-C798AB5F6338}" dt="2019-07-14T02:10:30.951" v="1218" actId="26606"/>
          <ac:graphicFrameMkLst>
            <pc:docMk/>
            <pc:sldMk cId="3401481727" sldId="618"/>
            <ac:graphicFrameMk id="5" creationId="{58EFA7B9-AB51-4868-BA58-E8A95CF8BB04}"/>
          </ac:graphicFrameMkLst>
        </pc:graphicFrameChg>
      </pc:sldChg>
      <pc:sldChg chg="addSp delSp modSp add mod setBg">
        <pc:chgData name="bfjghod Goh" userId="17a83449cc180f75" providerId="LiveId" clId="{5C24AA89-BBA0-B041-B1EA-C798AB5F6338}" dt="2019-07-14T02:05:34.711" v="1200" actId="26606"/>
        <pc:sldMkLst>
          <pc:docMk/>
          <pc:sldMk cId="3039895139" sldId="619"/>
        </pc:sldMkLst>
        <pc:spChg chg="del">
          <ac:chgData name="bfjghod Goh" userId="17a83449cc180f75" providerId="LiveId" clId="{5C24AA89-BBA0-B041-B1EA-C798AB5F6338}" dt="2019-07-14T02:05:29.604" v="1186"/>
          <ac:spMkLst>
            <pc:docMk/>
            <pc:sldMk cId="3039895139" sldId="619"/>
            <ac:spMk id="2" creationId="{38AF3813-B0D5-394D-9EE0-6056970F20DC}"/>
          </ac:spMkLst>
        </pc:spChg>
        <pc:spChg chg="del">
          <ac:chgData name="bfjghod Goh" userId="17a83449cc180f75" providerId="LiveId" clId="{5C24AA89-BBA0-B041-B1EA-C798AB5F6338}" dt="2019-07-14T02:05:29.604" v="1186"/>
          <ac:spMkLst>
            <pc:docMk/>
            <pc:sldMk cId="3039895139" sldId="619"/>
            <ac:spMk id="3" creationId="{9929F17F-5731-7D40-AB88-87793021D597}"/>
          </ac:spMkLst>
        </pc:spChg>
        <pc:spChg chg="add mod">
          <ac:chgData name="bfjghod Goh" userId="17a83449cc180f75" providerId="LiveId" clId="{5C24AA89-BBA0-B041-B1EA-C798AB5F6338}" dt="2019-07-14T02:05:34.711" v="1200" actId="26606"/>
          <ac:spMkLst>
            <pc:docMk/>
            <pc:sldMk cId="3039895139" sldId="619"/>
            <ac:spMk id="4" creationId="{BD8ACA35-CBA7-A446-A233-78E5A5E8C2FD}"/>
          </ac:spMkLst>
        </pc:spChg>
        <pc:spChg chg="add mod">
          <ac:chgData name="bfjghod Goh" userId="17a83449cc180f75" providerId="LiveId" clId="{5C24AA89-BBA0-B041-B1EA-C798AB5F6338}" dt="2019-07-14T02:05:34.711" v="1200" actId="26606"/>
          <ac:spMkLst>
            <pc:docMk/>
            <pc:sldMk cId="3039895139" sldId="619"/>
            <ac:spMk id="5" creationId="{04C3D2DD-27F4-3C4D-9A39-FC6F80B839D7}"/>
          </ac:spMkLst>
        </pc:spChg>
        <pc:spChg chg="add">
          <ac:chgData name="bfjghod Goh" userId="17a83449cc180f75" providerId="LiveId" clId="{5C24AA89-BBA0-B041-B1EA-C798AB5F6338}" dt="2019-07-14T02:05:34.711" v="1200" actId="26606"/>
          <ac:spMkLst>
            <pc:docMk/>
            <pc:sldMk cId="3039895139" sldId="619"/>
            <ac:spMk id="10" creationId="{559AE206-7EBA-4D33-8BC9-9D8158553F0E}"/>
          </ac:spMkLst>
        </pc:spChg>
        <pc:spChg chg="add">
          <ac:chgData name="bfjghod Goh" userId="17a83449cc180f75" providerId="LiveId" clId="{5C24AA89-BBA0-B041-B1EA-C798AB5F6338}" dt="2019-07-14T02:05:34.711" v="1200" actId="26606"/>
          <ac:spMkLst>
            <pc:docMk/>
            <pc:sldMk cId="3039895139" sldId="619"/>
            <ac:spMk id="12" creationId="{6437D937-A7F1-4011-92B4-328E5BE1B166}"/>
          </ac:spMkLst>
        </pc:spChg>
        <pc:spChg chg="add">
          <ac:chgData name="bfjghod Goh" userId="17a83449cc180f75" providerId="LiveId" clId="{5C24AA89-BBA0-B041-B1EA-C798AB5F6338}" dt="2019-07-14T02:05:34.711" v="1200" actId="26606"/>
          <ac:spMkLst>
            <pc:docMk/>
            <pc:sldMk cId="3039895139" sldId="619"/>
            <ac:spMk id="14" creationId="{B672F332-AF08-46C6-94F0-77684310D7B7}"/>
          </ac:spMkLst>
        </pc:spChg>
        <pc:spChg chg="add">
          <ac:chgData name="bfjghod Goh" userId="17a83449cc180f75" providerId="LiveId" clId="{5C24AA89-BBA0-B041-B1EA-C798AB5F6338}" dt="2019-07-14T02:05:34.711" v="1200" actId="26606"/>
          <ac:spMkLst>
            <pc:docMk/>
            <pc:sldMk cId="3039895139" sldId="619"/>
            <ac:spMk id="16" creationId="{34244EF8-D73A-40E1-BE73-D46E6B4B04ED}"/>
          </ac:spMkLst>
        </pc:spChg>
        <pc:spChg chg="add">
          <ac:chgData name="bfjghod Goh" userId="17a83449cc180f75" providerId="LiveId" clId="{5C24AA89-BBA0-B041-B1EA-C798AB5F6338}" dt="2019-07-14T02:05:34.711" v="1200" actId="26606"/>
          <ac:spMkLst>
            <pc:docMk/>
            <pc:sldMk cId="3039895139" sldId="619"/>
            <ac:spMk id="18" creationId="{AB84D7E8-4ECB-42D7-ADBF-01689B0F24AE}"/>
          </ac:spMkLst>
        </pc:spChg>
        <pc:cxnChg chg="add">
          <ac:chgData name="bfjghod Goh" userId="17a83449cc180f75" providerId="LiveId" clId="{5C24AA89-BBA0-B041-B1EA-C798AB5F6338}" dt="2019-07-14T02:05:34.711" v="1200" actId="26606"/>
          <ac:cxnSpMkLst>
            <pc:docMk/>
            <pc:sldMk cId="3039895139" sldId="619"/>
            <ac:cxnSpMk id="20" creationId="{9E8E38ED-369A-44C2-B635-0BED0E48A6E8}"/>
          </ac:cxnSpMkLst>
        </pc:cxnChg>
      </pc:sldChg>
      <pc:sldChg chg="addSp delSp modSp add mod setBg">
        <pc:chgData name="bfjghod Goh" userId="17a83449cc180f75" providerId="LiveId" clId="{5C24AA89-BBA0-B041-B1EA-C798AB5F6338}" dt="2019-07-14T02:20:03.021" v="1981" actId="20577"/>
        <pc:sldMkLst>
          <pc:docMk/>
          <pc:sldMk cId="1108997302" sldId="620"/>
        </pc:sldMkLst>
        <pc:spChg chg="mod">
          <ac:chgData name="bfjghod Goh" userId="17a83449cc180f75" providerId="LiveId" clId="{5C24AA89-BBA0-B041-B1EA-C798AB5F6338}" dt="2019-07-14T02:19:59.463" v="1979" actId="26606"/>
          <ac:spMkLst>
            <pc:docMk/>
            <pc:sldMk cId="1108997302" sldId="620"/>
            <ac:spMk id="2" creationId="{E8A338B5-8C30-C740-BE17-DA96FAEABA4A}"/>
          </ac:spMkLst>
        </pc:spChg>
        <pc:spChg chg="del mod">
          <ac:chgData name="bfjghod Goh" userId="17a83449cc180f75" providerId="LiveId" clId="{5C24AA89-BBA0-B041-B1EA-C798AB5F6338}" dt="2019-07-14T02:19:59.463" v="1979" actId="26606"/>
          <ac:spMkLst>
            <pc:docMk/>
            <pc:sldMk cId="1108997302" sldId="620"/>
            <ac:spMk id="3" creationId="{AE677BFA-E0A5-F446-A4B4-E7C1BCEAE457}"/>
          </ac:spMkLst>
        </pc:spChg>
        <pc:spChg chg="add">
          <ac:chgData name="bfjghod Goh" userId="17a83449cc180f75" providerId="LiveId" clId="{5C24AA89-BBA0-B041-B1EA-C798AB5F6338}" dt="2019-07-14T02:19:59.463" v="1979" actId="26606"/>
          <ac:spMkLst>
            <pc:docMk/>
            <pc:sldMk cId="1108997302" sldId="620"/>
            <ac:spMk id="10" creationId="{46C2E80F-49A6-4372-B103-219D417A55ED}"/>
          </ac:spMkLst>
        </pc:spChg>
        <pc:graphicFrameChg chg="add mod">
          <ac:chgData name="bfjghod Goh" userId="17a83449cc180f75" providerId="LiveId" clId="{5C24AA89-BBA0-B041-B1EA-C798AB5F6338}" dt="2019-07-14T02:20:03.021" v="1981" actId="20577"/>
          <ac:graphicFrameMkLst>
            <pc:docMk/>
            <pc:sldMk cId="1108997302" sldId="620"/>
            <ac:graphicFrameMk id="5" creationId="{1DFE631E-525A-422C-A402-685294C8254B}"/>
          </ac:graphicFrameMkLst>
        </pc:graphicFrameChg>
      </pc:sldChg>
      <pc:sldChg chg="addSp delSp modSp add mod setBg modNotesTx">
        <pc:chgData name="bfjghod Goh" userId="17a83449cc180f75" providerId="LiveId" clId="{5C24AA89-BBA0-B041-B1EA-C798AB5F6338}" dt="2019-07-14T02:21:51.020" v="2020" actId="20577"/>
        <pc:sldMkLst>
          <pc:docMk/>
          <pc:sldMk cId="1863888599" sldId="621"/>
        </pc:sldMkLst>
        <pc:spChg chg="mod">
          <ac:chgData name="bfjghod Goh" userId="17a83449cc180f75" providerId="LiveId" clId="{5C24AA89-BBA0-B041-B1EA-C798AB5F6338}" dt="2019-07-14T02:20:30.848" v="1999" actId="26606"/>
          <ac:spMkLst>
            <pc:docMk/>
            <pc:sldMk cId="1863888599" sldId="621"/>
            <ac:spMk id="2" creationId="{9B612E53-3F8C-2842-8DD3-4ACF3664F508}"/>
          </ac:spMkLst>
        </pc:spChg>
        <pc:spChg chg="del mod">
          <ac:chgData name="bfjghod Goh" userId="17a83449cc180f75" providerId="LiveId" clId="{5C24AA89-BBA0-B041-B1EA-C798AB5F6338}" dt="2019-07-14T02:20:30.848" v="1999" actId="26606"/>
          <ac:spMkLst>
            <pc:docMk/>
            <pc:sldMk cId="1863888599" sldId="621"/>
            <ac:spMk id="3" creationId="{294F09BA-F8E5-0746-951D-B2547D3BDA3F}"/>
          </ac:spMkLst>
        </pc:spChg>
        <pc:spChg chg="add">
          <ac:chgData name="bfjghod Goh" userId="17a83449cc180f75" providerId="LiveId" clId="{5C24AA89-BBA0-B041-B1EA-C798AB5F6338}" dt="2019-07-14T02:20:30.848" v="1999" actId="26606"/>
          <ac:spMkLst>
            <pc:docMk/>
            <pc:sldMk cId="1863888599" sldId="621"/>
            <ac:spMk id="10" creationId="{46C2E80F-49A6-4372-B103-219D417A55ED}"/>
          </ac:spMkLst>
        </pc:spChg>
        <pc:graphicFrameChg chg="add mod">
          <ac:chgData name="bfjghod Goh" userId="17a83449cc180f75" providerId="LiveId" clId="{5C24AA89-BBA0-B041-B1EA-C798AB5F6338}" dt="2019-07-14T02:21:51.020" v="2020" actId="20577"/>
          <ac:graphicFrameMkLst>
            <pc:docMk/>
            <pc:sldMk cId="1863888599" sldId="621"/>
            <ac:graphicFrameMk id="5" creationId="{FBA4A7AA-C74A-44C8-9753-226851CA43D7}"/>
          </ac:graphicFrameMkLst>
        </pc:graphicFrameChg>
      </pc:sldChg>
      <pc:sldChg chg="addSp delSp modSp add mod setBg modNotesTx">
        <pc:chgData name="bfjghod Goh" userId="17a83449cc180f75" providerId="LiveId" clId="{5C24AA89-BBA0-B041-B1EA-C798AB5F6338}" dt="2019-07-14T02:40:49.509" v="2411" actId="26606"/>
        <pc:sldMkLst>
          <pc:docMk/>
          <pc:sldMk cId="862372968" sldId="622"/>
        </pc:sldMkLst>
        <pc:spChg chg="mod">
          <ac:chgData name="bfjghod Goh" userId="17a83449cc180f75" providerId="LiveId" clId="{5C24AA89-BBA0-B041-B1EA-C798AB5F6338}" dt="2019-07-14T02:40:49.509" v="2411" actId="26606"/>
          <ac:spMkLst>
            <pc:docMk/>
            <pc:sldMk cId="862372968" sldId="622"/>
            <ac:spMk id="2" creationId="{79D563AF-5ECE-134E-8333-EEAE5ABD6C07}"/>
          </ac:spMkLst>
        </pc:spChg>
        <pc:spChg chg="del mod">
          <ac:chgData name="bfjghod Goh" userId="17a83449cc180f75" providerId="LiveId" clId="{5C24AA89-BBA0-B041-B1EA-C798AB5F6338}" dt="2019-07-14T02:40:49.509" v="2411" actId="26606"/>
          <ac:spMkLst>
            <pc:docMk/>
            <pc:sldMk cId="862372968" sldId="622"/>
            <ac:spMk id="3" creationId="{3B62E1D0-B7B9-F746-A437-19F668A9D80E}"/>
          </ac:spMkLst>
        </pc:spChg>
        <pc:spChg chg="add">
          <ac:chgData name="bfjghod Goh" userId="17a83449cc180f75" providerId="LiveId" clId="{5C24AA89-BBA0-B041-B1EA-C798AB5F6338}" dt="2019-07-14T02:40:49.509" v="2411" actId="26606"/>
          <ac:spMkLst>
            <pc:docMk/>
            <pc:sldMk cId="862372968" sldId="622"/>
            <ac:spMk id="10" creationId="{46C2E80F-49A6-4372-B103-219D417A55ED}"/>
          </ac:spMkLst>
        </pc:spChg>
        <pc:graphicFrameChg chg="add">
          <ac:chgData name="bfjghod Goh" userId="17a83449cc180f75" providerId="LiveId" clId="{5C24AA89-BBA0-B041-B1EA-C798AB5F6338}" dt="2019-07-14T02:40:49.509" v="2411" actId="26606"/>
          <ac:graphicFrameMkLst>
            <pc:docMk/>
            <pc:sldMk cId="862372968" sldId="622"/>
            <ac:graphicFrameMk id="5" creationId="{76BDFE8D-B0B5-4847-80EB-97C84B20AEA1}"/>
          </ac:graphicFrameMkLst>
        </pc:graphicFrameChg>
      </pc:sldChg>
      <pc:sldChg chg="addSp delSp modSp add mod setBg">
        <pc:chgData name="bfjghod Goh" userId="17a83449cc180f75" providerId="LiveId" clId="{5C24AA89-BBA0-B041-B1EA-C798AB5F6338}" dt="2019-07-14T02:23:00.031" v="2034" actId="20577"/>
        <pc:sldMkLst>
          <pc:docMk/>
          <pc:sldMk cId="2078688136" sldId="623"/>
        </pc:sldMkLst>
        <pc:spChg chg="mod">
          <ac:chgData name="bfjghod Goh" userId="17a83449cc180f75" providerId="LiveId" clId="{5C24AA89-BBA0-B041-B1EA-C798AB5F6338}" dt="2019-07-14T02:22:46.533" v="2033" actId="26606"/>
          <ac:spMkLst>
            <pc:docMk/>
            <pc:sldMk cId="2078688136" sldId="623"/>
            <ac:spMk id="2" creationId="{0FB5DE8D-B8EB-9D4E-9DA3-300D6DE00F96}"/>
          </ac:spMkLst>
        </pc:spChg>
        <pc:spChg chg="del mod">
          <ac:chgData name="bfjghod Goh" userId="17a83449cc180f75" providerId="LiveId" clId="{5C24AA89-BBA0-B041-B1EA-C798AB5F6338}" dt="2019-07-14T02:22:46.533" v="2033" actId="26606"/>
          <ac:spMkLst>
            <pc:docMk/>
            <pc:sldMk cId="2078688136" sldId="623"/>
            <ac:spMk id="3" creationId="{CB70C706-0900-2C42-B913-743818B0C6AD}"/>
          </ac:spMkLst>
        </pc:spChg>
        <pc:spChg chg="add">
          <ac:chgData name="bfjghod Goh" userId="17a83449cc180f75" providerId="LiveId" clId="{5C24AA89-BBA0-B041-B1EA-C798AB5F6338}" dt="2019-07-14T02:22:46.533" v="2033" actId="26606"/>
          <ac:spMkLst>
            <pc:docMk/>
            <pc:sldMk cId="2078688136" sldId="623"/>
            <ac:spMk id="10" creationId="{46C2E80F-49A6-4372-B103-219D417A55ED}"/>
          </ac:spMkLst>
        </pc:spChg>
        <pc:graphicFrameChg chg="add mod">
          <ac:chgData name="bfjghod Goh" userId="17a83449cc180f75" providerId="LiveId" clId="{5C24AA89-BBA0-B041-B1EA-C798AB5F6338}" dt="2019-07-14T02:23:00.031" v="2034" actId="20577"/>
          <ac:graphicFrameMkLst>
            <pc:docMk/>
            <pc:sldMk cId="2078688136" sldId="623"/>
            <ac:graphicFrameMk id="5" creationId="{0FB68570-FE7A-48A9-825E-99D9689B5121}"/>
          </ac:graphicFrameMkLst>
        </pc:graphicFrameChg>
      </pc:sldChg>
      <pc:sldChg chg="addSp delSp modSp add mod setBg">
        <pc:chgData name="bfjghod Goh" userId="17a83449cc180f75" providerId="LiveId" clId="{5C24AA89-BBA0-B041-B1EA-C798AB5F6338}" dt="2019-07-14T02:25:07.383" v="2047" actId="26606"/>
        <pc:sldMkLst>
          <pc:docMk/>
          <pc:sldMk cId="709898027" sldId="624"/>
        </pc:sldMkLst>
        <pc:spChg chg="mod">
          <ac:chgData name="bfjghod Goh" userId="17a83449cc180f75" providerId="LiveId" clId="{5C24AA89-BBA0-B041-B1EA-C798AB5F6338}" dt="2019-07-14T02:25:07.383" v="2047" actId="26606"/>
          <ac:spMkLst>
            <pc:docMk/>
            <pc:sldMk cId="709898027" sldId="624"/>
            <ac:spMk id="2" creationId="{A4DBFD86-2A22-674C-AB3A-478E4F7A5779}"/>
          </ac:spMkLst>
        </pc:spChg>
        <pc:spChg chg="del mod">
          <ac:chgData name="bfjghod Goh" userId="17a83449cc180f75" providerId="LiveId" clId="{5C24AA89-BBA0-B041-B1EA-C798AB5F6338}" dt="2019-07-14T02:25:07.383" v="2047" actId="26606"/>
          <ac:spMkLst>
            <pc:docMk/>
            <pc:sldMk cId="709898027" sldId="624"/>
            <ac:spMk id="3" creationId="{ED14D306-7124-8049-AC51-BA93F2BB11C0}"/>
          </ac:spMkLst>
        </pc:spChg>
        <pc:spChg chg="add">
          <ac:chgData name="bfjghod Goh" userId="17a83449cc180f75" providerId="LiveId" clId="{5C24AA89-BBA0-B041-B1EA-C798AB5F6338}" dt="2019-07-14T02:25:07.383" v="2047" actId="26606"/>
          <ac:spMkLst>
            <pc:docMk/>
            <pc:sldMk cId="709898027" sldId="624"/>
            <ac:spMk id="10" creationId="{46C2E80F-49A6-4372-B103-219D417A55ED}"/>
          </ac:spMkLst>
        </pc:spChg>
        <pc:graphicFrameChg chg="add">
          <ac:chgData name="bfjghod Goh" userId="17a83449cc180f75" providerId="LiveId" clId="{5C24AA89-BBA0-B041-B1EA-C798AB5F6338}" dt="2019-07-14T02:25:07.383" v="2047" actId="26606"/>
          <ac:graphicFrameMkLst>
            <pc:docMk/>
            <pc:sldMk cId="709898027" sldId="624"/>
            <ac:graphicFrameMk id="5" creationId="{ADBA788D-57C2-421D-88DE-0FE50DE55278}"/>
          </ac:graphicFrameMkLst>
        </pc:graphicFrameChg>
      </pc:sldChg>
      <pc:sldChg chg="addSp delSp modSp add mod setBg">
        <pc:chgData name="bfjghod Goh" userId="17a83449cc180f75" providerId="LiveId" clId="{5C24AA89-BBA0-B041-B1EA-C798AB5F6338}" dt="2019-07-14T02:27:36.259" v="2070" actId="26606"/>
        <pc:sldMkLst>
          <pc:docMk/>
          <pc:sldMk cId="214662067" sldId="625"/>
        </pc:sldMkLst>
        <pc:spChg chg="mod">
          <ac:chgData name="bfjghod Goh" userId="17a83449cc180f75" providerId="LiveId" clId="{5C24AA89-BBA0-B041-B1EA-C798AB5F6338}" dt="2019-07-14T02:27:36.259" v="2070" actId="26606"/>
          <ac:spMkLst>
            <pc:docMk/>
            <pc:sldMk cId="214662067" sldId="625"/>
            <ac:spMk id="2" creationId="{4E1444AE-D093-B84D-A43A-C41844A2C2CD}"/>
          </ac:spMkLst>
        </pc:spChg>
        <pc:spChg chg="del mod">
          <ac:chgData name="bfjghod Goh" userId="17a83449cc180f75" providerId="LiveId" clId="{5C24AA89-BBA0-B041-B1EA-C798AB5F6338}" dt="2019-07-14T02:27:36.259" v="2070" actId="26606"/>
          <ac:spMkLst>
            <pc:docMk/>
            <pc:sldMk cId="214662067" sldId="625"/>
            <ac:spMk id="3" creationId="{60137D19-24B6-2048-9475-CEE23BA213AB}"/>
          </ac:spMkLst>
        </pc:spChg>
        <pc:spChg chg="add">
          <ac:chgData name="bfjghod Goh" userId="17a83449cc180f75" providerId="LiveId" clId="{5C24AA89-BBA0-B041-B1EA-C798AB5F6338}" dt="2019-07-14T02:27:36.259" v="2070" actId="26606"/>
          <ac:spMkLst>
            <pc:docMk/>
            <pc:sldMk cId="214662067" sldId="625"/>
            <ac:spMk id="10" creationId="{46C2E80F-49A6-4372-B103-219D417A55ED}"/>
          </ac:spMkLst>
        </pc:spChg>
        <pc:graphicFrameChg chg="add">
          <ac:chgData name="bfjghod Goh" userId="17a83449cc180f75" providerId="LiveId" clId="{5C24AA89-BBA0-B041-B1EA-C798AB5F6338}" dt="2019-07-14T02:27:36.259" v="2070" actId="26606"/>
          <ac:graphicFrameMkLst>
            <pc:docMk/>
            <pc:sldMk cId="214662067" sldId="625"/>
            <ac:graphicFrameMk id="5" creationId="{51A6241B-1EF6-4B02-B43B-044F357502A7}"/>
          </ac:graphicFrameMkLst>
        </pc:graphicFrameChg>
      </pc:sldChg>
      <pc:sldChg chg="addSp delSp modSp add mod setBg">
        <pc:chgData name="bfjghod Goh" userId="17a83449cc180f75" providerId="LiveId" clId="{5C24AA89-BBA0-B041-B1EA-C798AB5F6338}" dt="2019-07-14T02:36:08.042" v="2282" actId="26606"/>
        <pc:sldMkLst>
          <pc:docMk/>
          <pc:sldMk cId="2052456878" sldId="626"/>
        </pc:sldMkLst>
        <pc:spChg chg="mod">
          <ac:chgData name="bfjghod Goh" userId="17a83449cc180f75" providerId="LiveId" clId="{5C24AA89-BBA0-B041-B1EA-C798AB5F6338}" dt="2019-07-14T02:36:08.042" v="2282" actId="26606"/>
          <ac:spMkLst>
            <pc:docMk/>
            <pc:sldMk cId="2052456878" sldId="626"/>
            <ac:spMk id="2" creationId="{F4059BAA-3E73-E649-B898-2CC4C520B9EB}"/>
          </ac:spMkLst>
        </pc:spChg>
        <pc:spChg chg="add del mod">
          <ac:chgData name="bfjghod Goh" userId="17a83449cc180f75" providerId="LiveId" clId="{5C24AA89-BBA0-B041-B1EA-C798AB5F6338}" dt="2019-07-14T02:36:08.042" v="2282" actId="26606"/>
          <ac:spMkLst>
            <pc:docMk/>
            <pc:sldMk cId="2052456878" sldId="626"/>
            <ac:spMk id="3" creationId="{C8B93E53-B9DD-7943-AEAA-B919C32DB7D2}"/>
          </ac:spMkLst>
        </pc:spChg>
        <pc:spChg chg="add">
          <ac:chgData name="bfjghod Goh" userId="17a83449cc180f75" providerId="LiveId" clId="{5C24AA89-BBA0-B041-B1EA-C798AB5F6338}" dt="2019-07-14T02:36:08.042" v="2282" actId="26606"/>
          <ac:spMkLst>
            <pc:docMk/>
            <pc:sldMk cId="2052456878" sldId="626"/>
            <ac:spMk id="6" creationId="{46C2E80F-49A6-4372-B103-219D417A55ED}"/>
          </ac:spMkLst>
        </pc:spChg>
        <pc:spChg chg="add del">
          <ac:chgData name="bfjghod Goh" userId="17a83449cc180f75" providerId="LiveId" clId="{5C24AA89-BBA0-B041-B1EA-C798AB5F6338}" dt="2019-07-14T02:34:24.691" v="2271" actId="26606"/>
          <ac:spMkLst>
            <pc:docMk/>
            <pc:sldMk cId="2052456878" sldId="626"/>
            <ac:spMk id="10" creationId="{46C2E80F-49A6-4372-B103-219D417A55ED}"/>
          </ac:spMkLst>
        </pc:spChg>
        <pc:spChg chg="add del">
          <ac:chgData name="bfjghod Goh" userId="17a83449cc180f75" providerId="LiveId" clId="{5C24AA89-BBA0-B041-B1EA-C798AB5F6338}" dt="2019-07-14T02:34:26.643" v="2273" actId="26606"/>
          <ac:spMkLst>
            <pc:docMk/>
            <pc:sldMk cId="2052456878" sldId="626"/>
            <ac:spMk id="12" creationId="{46C2E80F-49A6-4372-B103-219D417A55ED}"/>
          </ac:spMkLst>
        </pc:spChg>
        <pc:spChg chg="add del">
          <ac:chgData name="bfjghod Goh" userId="17a83449cc180f75" providerId="LiveId" clId="{5C24AA89-BBA0-B041-B1EA-C798AB5F6338}" dt="2019-07-14T02:35:07.265" v="2275" actId="26606"/>
          <ac:spMkLst>
            <pc:docMk/>
            <pc:sldMk cId="2052456878" sldId="626"/>
            <ac:spMk id="15" creationId="{46C2E80F-49A6-4372-B103-219D417A55ED}"/>
          </ac:spMkLst>
        </pc:spChg>
        <pc:graphicFrameChg chg="add del">
          <ac:chgData name="bfjghod Goh" userId="17a83449cc180f75" providerId="LiveId" clId="{5C24AA89-BBA0-B041-B1EA-C798AB5F6338}" dt="2019-07-14T02:34:24.691" v="2271" actId="26606"/>
          <ac:graphicFrameMkLst>
            <pc:docMk/>
            <pc:sldMk cId="2052456878" sldId="626"/>
            <ac:graphicFrameMk id="5" creationId="{E7396088-8C0B-409E-95BE-6E6409E58B1F}"/>
          </ac:graphicFrameMkLst>
        </pc:graphicFrameChg>
        <pc:graphicFrameChg chg="add">
          <ac:chgData name="bfjghod Goh" userId="17a83449cc180f75" providerId="LiveId" clId="{5C24AA89-BBA0-B041-B1EA-C798AB5F6338}" dt="2019-07-14T02:36:08.042" v="2282" actId="26606"/>
          <ac:graphicFrameMkLst>
            <pc:docMk/>
            <pc:sldMk cId="2052456878" sldId="626"/>
            <ac:graphicFrameMk id="7" creationId="{11981603-5916-4219-A99F-11D3BF78DBBD}"/>
          </ac:graphicFrameMkLst>
        </pc:graphicFrameChg>
        <pc:graphicFrameChg chg="add del">
          <ac:chgData name="bfjghod Goh" userId="17a83449cc180f75" providerId="LiveId" clId="{5C24AA89-BBA0-B041-B1EA-C798AB5F6338}" dt="2019-07-14T02:34:26.643" v="2273" actId="26606"/>
          <ac:graphicFrameMkLst>
            <pc:docMk/>
            <pc:sldMk cId="2052456878" sldId="626"/>
            <ac:graphicFrameMk id="13" creationId="{A3F67B28-66FD-471A-A7E6-1B40330C1531}"/>
          </ac:graphicFrameMkLst>
        </pc:graphicFrameChg>
        <pc:graphicFrameChg chg="add del">
          <ac:chgData name="bfjghod Goh" userId="17a83449cc180f75" providerId="LiveId" clId="{5C24AA89-BBA0-B041-B1EA-C798AB5F6338}" dt="2019-07-14T02:35:07.265" v="2275" actId="26606"/>
          <ac:graphicFrameMkLst>
            <pc:docMk/>
            <pc:sldMk cId="2052456878" sldId="626"/>
            <ac:graphicFrameMk id="16" creationId="{E7396088-8C0B-409E-95BE-6E6409E58B1F}"/>
          </ac:graphicFrameMkLst>
        </pc:graphicFrameChg>
      </pc:sldChg>
      <pc:sldChg chg="addSp delSp modSp add mod setBg">
        <pc:chgData name="bfjghod Goh" userId="17a83449cc180f75" providerId="LiveId" clId="{5C24AA89-BBA0-B041-B1EA-C798AB5F6338}" dt="2019-07-14T02:39:51.478" v="2392" actId="26606"/>
        <pc:sldMkLst>
          <pc:docMk/>
          <pc:sldMk cId="3453258654" sldId="627"/>
        </pc:sldMkLst>
        <pc:spChg chg="mod">
          <ac:chgData name="bfjghod Goh" userId="17a83449cc180f75" providerId="LiveId" clId="{5C24AA89-BBA0-B041-B1EA-C798AB5F6338}" dt="2019-07-14T02:39:51.478" v="2392" actId="26606"/>
          <ac:spMkLst>
            <pc:docMk/>
            <pc:sldMk cId="3453258654" sldId="627"/>
            <ac:spMk id="2" creationId="{3B2FB14D-9DC7-3B4C-8AF9-A90C5ED08B91}"/>
          </ac:spMkLst>
        </pc:spChg>
        <pc:spChg chg="del mod">
          <ac:chgData name="bfjghod Goh" userId="17a83449cc180f75" providerId="LiveId" clId="{5C24AA89-BBA0-B041-B1EA-C798AB5F6338}" dt="2019-07-14T02:39:51.478" v="2392" actId="26606"/>
          <ac:spMkLst>
            <pc:docMk/>
            <pc:sldMk cId="3453258654" sldId="627"/>
            <ac:spMk id="3" creationId="{E71DCC07-48FE-7045-8A9C-ABC32A98E5B8}"/>
          </ac:spMkLst>
        </pc:spChg>
        <pc:spChg chg="add">
          <ac:chgData name="bfjghod Goh" userId="17a83449cc180f75" providerId="LiveId" clId="{5C24AA89-BBA0-B041-B1EA-C798AB5F6338}" dt="2019-07-14T02:39:51.478" v="2392" actId="26606"/>
          <ac:spMkLst>
            <pc:docMk/>
            <pc:sldMk cId="3453258654" sldId="627"/>
            <ac:spMk id="10" creationId="{46C2E80F-49A6-4372-B103-219D417A55ED}"/>
          </ac:spMkLst>
        </pc:spChg>
        <pc:graphicFrameChg chg="add">
          <ac:chgData name="bfjghod Goh" userId="17a83449cc180f75" providerId="LiveId" clId="{5C24AA89-BBA0-B041-B1EA-C798AB5F6338}" dt="2019-07-14T02:39:51.478" v="2392" actId="26606"/>
          <ac:graphicFrameMkLst>
            <pc:docMk/>
            <pc:sldMk cId="3453258654" sldId="627"/>
            <ac:graphicFrameMk id="5" creationId="{80537931-5F8C-49B2-962E-F82C9AF9D947}"/>
          </ac:graphicFrameMkLst>
        </pc:graphicFrameChg>
      </pc:sldChg>
      <pc:sldChg chg="addSp delSp modSp add mod setBg">
        <pc:chgData name="bfjghod Goh" userId="17a83449cc180f75" providerId="LiveId" clId="{5C24AA89-BBA0-B041-B1EA-C798AB5F6338}" dt="2019-07-14T02:42:08.802" v="2417" actId="26606"/>
        <pc:sldMkLst>
          <pc:docMk/>
          <pc:sldMk cId="2454012778" sldId="628"/>
        </pc:sldMkLst>
        <pc:spChg chg="mod">
          <ac:chgData name="bfjghod Goh" userId="17a83449cc180f75" providerId="LiveId" clId="{5C24AA89-BBA0-B041-B1EA-C798AB5F6338}" dt="2019-07-14T02:42:08.802" v="2417" actId="26606"/>
          <ac:spMkLst>
            <pc:docMk/>
            <pc:sldMk cId="2454012778" sldId="628"/>
            <ac:spMk id="2" creationId="{FE1E5FB8-807F-CE4F-ABDC-D539269FADB8}"/>
          </ac:spMkLst>
        </pc:spChg>
        <pc:spChg chg="del mod">
          <ac:chgData name="bfjghod Goh" userId="17a83449cc180f75" providerId="LiveId" clId="{5C24AA89-BBA0-B041-B1EA-C798AB5F6338}" dt="2019-07-14T02:42:08.802" v="2417" actId="26606"/>
          <ac:spMkLst>
            <pc:docMk/>
            <pc:sldMk cId="2454012778" sldId="628"/>
            <ac:spMk id="3" creationId="{A271EE3A-C0EF-1E45-A879-D7E1D32D2886}"/>
          </ac:spMkLst>
        </pc:spChg>
        <pc:spChg chg="add">
          <ac:chgData name="bfjghod Goh" userId="17a83449cc180f75" providerId="LiveId" clId="{5C24AA89-BBA0-B041-B1EA-C798AB5F6338}" dt="2019-07-14T02:42:08.802" v="2417" actId="26606"/>
          <ac:spMkLst>
            <pc:docMk/>
            <pc:sldMk cId="2454012778" sldId="628"/>
            <ac:spMk id="10" creationId="{46C2E80F-49A6-4372-B103-219D417A55ED}"/>
          </ac:spMkLst>
        </pc:spChg>
        <pc:graphicFrameChg chg="add">
          <ac:chgData name="bfjghod Goh" userId="17a83449cc180f75" providerId="LiveId" clId="{5C24AA89-BBA0-B041-B1EA-C798AB5F6338}" dt="2019-07-14T02:42:08.802" v="2417" actId="26606"/>
          <ac:graphicFrameMkLst>
            <pc:docMk/>
            <pc:sldMk cId="2454012778" sldId="628"/>
            <ac:graphicFrameMk id="5" creationId="{1284FCC0-900A-4926-83E5-402C4B1D3E69}"/>
          </ac:graphicFrameMkLst>
        </pc:graphicFrameChg>
      </pc:sldChg>
      <pc:sldChg chg="addSp delSp modSp add mod setBg">
        <pc:chgData name="bfjghod Goh" userId="17a83449cc180f75" providerId="LiveId" clId="{5C24AA89-BBA0-B041-B1EA-C798AB5F6338}" dt="2019-07-14T02:47:59.917" v="2491" actId="26606"/>
        <pc:sldMkLst>
          <pc:docMk/>
          <pc:sldMk cId="3903366332" sldId="629"/>
        </pc:sldMkLst>
        <pc:spChg chg="mod">
          <ac:chgData name="bfjghod Goh" userId="17a83449cc180f75" providerId="LiveId" clId="{5C24AA89-BBA0-B041-B1EA-C798AB5F6338}" dt="2019-07-14T02:47:59.917" v="2491" actId="26606"/>
          <ac:spMkLst>
            <pc:docMk/>
            <pc:sldMk cId="3903366332" sldId="629"/>
            <ac:spMk id="2" creationId="{593865FF-F58E-D948-A64B-8BE545F406B0}"/>
          </ac:spMkLst>
        </pc:spChg>
        <pc:spChg chg="del mod">
          <ac:chgData name="bfjghod Goh" userId="17a83449cc180f75" providerId="LiveId" clId="{5C24AA89-BBA0-B041-B1EA-C798AB5F6338}" dt="2019-07-14T02:47:59.917" v="2491" actId="26606"/>
          <ac:spMkLst>
            <pc:docMk/>
            <pc:sldMk cId="3903366332" sldId="629"/>
            <ac:spMk id="3" creationId="{90D5829D-D910-314B-9EA1-9B236DA548D0}"/>
          </ac:spMkLst>
        </pc:spChg>
        <pc:spChg chg="add">
          <ac:chgData name="bfjghod Goh" userId="17a83449cc180f75" providerId="LiveId" clId="{5C24AA89-BBA0-B041-B1EA-C798AB5F6338}" dt="2019-07-14T02:47:59.917" v="2491" actId="26606"/>
          <ac:spMkLst>
            <pc:docMk/>
            <pc:sldMk cId="3903366332" sldId="629"/>
            <ac:spMk id="10" creationId="{46C2E80F-49A6-4372-B103-219D417A55ED}"/>
          </ac:spMkLst>
        </pc:spChg>
        <pc:graphicFrameChg chg="add">
          <ac:chgData name="bfjghod Goh" userId="17a83449cc180f75" providerId="LiveId" clId="{5C24AA89-BBA0-B041-B1EA-C798AB5F6338}" dt="2019-07-14T02:47:59.917" v="2491" actId="26606"/>
          <ac:graphicFrameMkLst>
            <pc:docMk/>
            <pc:sldMk cId="3903366332" sldId="629"/>
            <ac:graphicFrameMk id="5" creationId="{E8A84F89-6089-4550-86AE-6DA417358B85}"/>
          </ac:graphicFrameMkLst>
        </pc:graphicFrameChg>
      </pc:sldChg>
      <pc:sldChg chg="addSp delSp modSp add mod setBg">
        <pc:chgData name="bfjghod Goh" userId="17a83449cc180f75" providerId="LiveId" clId="{5C24AA89-BBA0-B041-B1EA-C798AB5F6338}" dt="2019-07-14T02:46:19.775" v="2443" actId="26606"/>
        <pc:sldMkLst>
          <pc:docMk/>
          <pc:sldMk cId="182742338" sldId="630"/>
        </pc:sldMkLst>
        <pc:spChg chg="mod">
          <ac:chgData name="bfjghod Goh" userId="17a83449cc180f75" providerId="LiveId" clId="{5C24AA89-BBA0-B041-B1EA-C798AB5F6338}" dt="2019-07-14T02:46:19.775" v="2443" actId="26606"/>
          <ac:spMkLst>
            <pc:docMk/>
            <pc:sldMk cId="182742338" sldId="630"/>
            <ac:spMk id="2" creationId="{0361F7BE-E615-E44A-AC47-23EF358788D8}"/>
          </ac:spMkLst>
        </pc:spChg>
        <pc:spChg chg="del mod">
          <ac:chgData name="bfjghod Goh" userId="17a83449cc180f75" providerId="LiveId" clId="{5C24AA89-BBA0-B041-B1EA-C798AB5F6338}" dt="2019-07-14T02:46:19.775" v="2443" actId="26606"/>
          <ac:spMkLst>
            <pc:docMk/>
            <pc:sldMk cId="182742338" sldId="630"/>
            <ac:spMk id="3" creationId="{6B651CB9-538E-BB42-8ECC-C3232B74E6B4}"/>
          </ac:spMkLst>
        </pc:spChg>
        <pc:spChg chg="add">
          <ac:chgData name="bfjghod Goh" userId="17a83449cc180f75" providerId="LiveId" clId="{5C24AA89-BBA0-B041-B1EA-C798AB5F6338}" dt="2019-07-14T02:46:19.775" v="2443" actId="26606"/>
          <ac:spMkLst>
            <pc:docMk/>
            <pc:sldMk cId="182742338" sldId="630"/>
            <ac:spMk id="10" creationId="{46C2E80F-49A6-4372-B103-219D417A55ED}"/>
          </ac:spMkLst>
        </pc:spChg>
        <pc:graphicFrameChg chg="add">
          <ac:chgData name="bfjghod Goh" userId="17a83449cc180f75" providerId="LiveId" clId="{5C24AA89-BBA0-B041-B1EA-C798AB5F6338}" dt="2019-07-14T02:46:19.775" v="2443" actId="26606"/>
          <ac:graphicFrameMkLst>
            <pc:docMk/>
            <pc:sldMk cId="182742338" sldId="630"/>
            <ac:graphicFrameMk id="5" creationId="{261D84D1-9827-404B-9D59-CCF8653FDF64}"/>
          </ac:graphicFrameMkLst>
        </pc:graphicFrameChg>
      </pc:sldChg>
      <pc:sldChg chg="addSp delSp modSp add mod setBg">
        <pc:chgData name="bfjghod Goh" userId="17a83449cc180f75" providerId="LiveId" clId="{5C24AA89-BBA0-B041-B1EA-C798AB5F6338}" dt="2019-07-14T02:52:05.512" v="2619" actId="26606"/>
        <pc:sldMkLst>
          <pc:docMk/>
          <pc:sldMk cId="1472021891" sldId="631"/>
        </pc:sldMkLst>
        <pc:spChg chg="mod">
          <ac:chgData name="bfjghod Goh" userId="17a83449cc180f75" providerId="LiveId" clId="{5C24AA89-BBA0-B041-B1EA-C798AB5F6338}" dt="2019-07-14T02:52:05.512" v="2619" actId="26606"/>
          <ac:spMkLst>
            <pc:docMk/>
            <pc:sldMk cId="1472021891" sldId="631"/>
            <ac:spMk id="2" creationId="{FC3AAC0C-4CFB-E34D-9B4C-475D66B383C7}"/>
          </ac:spMkLst>
        </pc:spChg>
        <pc:spChg chg="add del mod">
          <ac:chgData name="bfjghod Goh" userId="17a83449cc180f75" providerId="LiveId" clId="{5C24AA89-BBA0-B041-B1EA-C798AB5F6338}" dt="2019-07-14T02:52:05.512" v="2619" actId="26606"/>
          <ac:spMkLst>
            <pc:docMk/>
            <pc:sldMk cId="1472021891" sldId="631"/>
            <ac:spMk id="3" creationId="{A0BB3717-4B62-3746-A5D2-BAF33DDE022F}"/>
          </ac:spMkLst>
        </pc:spChg>
        <pc:spChg chg="add">
          <ac:chgData name="bfjghod Goh" userId="17a83449cc180f75" providerId="LiveId" clId="{5C24AA89-BBA0-B041-B1EA-C798AB5F6338}" dt="2019-07-14T02:52:05.512" v="2619" actId="26606"/>
          <ac:spMkLst>
            <pc:docMk/>
            <pc:sldMk cId="1472021891" sldId="631"/>
            <ac:spMk id="6" creationId="{46C2E80F-49A6-4372-B103-219D417A55ED}"/>
          </ac:spMkLst>
        </pc:spChg>
        <pc:spChg chg="add del">
          <ac:chgData name="bfjghod Goh" userId="17a83449cc180f75" providerId="LiveId" clId="{5C24AA89-BBA0-B041-B1EA-C798AB5F6338}" dt="2019-07-14T02:51:46.002" v="2611" actId="26606"/>
          <ac:spMkLst>
            <pc:docMk/>
            <pc:sldMk cId="1472021891" sldId="631"/>
            <ac:spMk id="10" creationId="{46C2E80F-49A6-4372-B103-219D417A55ED}"/>
          </ac:spMkLst>
        </pc:spChg>
        <pc:graphicFrameChg chg="add del">
          <ac:chgData name="bfjghod Goh" userId="17a83449cc180f75" providerId="LiveId" clId="{5C24AA89-BBA0-B041-B1EA-C798AB5F6338}" dt="2019-07-14T02:51:46.002" v="2611" actId="26606"/>
          <ac:graphicFrameMkLst>
            <pc:docMk/>
            <pc:sldMk cId="1472021891" sldId="631"/>
            <ac:graphicFrameMk id="5" creationId="{D0B8E84B-854F-475E-ADA7-FD5A151CB697}"/>
          </ac:graphicFrameMkLst>
        </pc:graphicFrameChg>
        <pc:graphicFrameChg chg="add">
          <ac:chgData name="bfjghod Goh" userId="17a83449cc180f75" providerId="LiveId" clId="{5C24AA89-BBA0-B041-B1EA-C798AB5F6338}" dt="2019-07-14T02:52:05.512" v="2619" actId="26606"/>
          <ac:graphicFrameMkLst>
            <pc:docMk/>
            <pc:sldMk cId="1472021891" sldId="631"/>
            <ac:graphicFrameMk id="7" creationId="{9967F6DF-4269-4F25-BACA-148FE7FBB910}"/>
          </ac:graphicFrameMkLst>
        </pc:graphicFrameChg>
      </pc:sldChg>
      <pc:sldChg chg="addSp delSp modSp add mod setBg">
        <pc:chgData name="bfjghod Goh" userId="17a83449cc180f75" providerId="LiveId" clId="{5C24AA89-BBA0-B041-B1EA-C798AB5F6338}" dt="2019-07-14T02:53:01.935" v="2632" actId="26606"/>
        <pc:sldMkLst>
          <pc:docMk/>
          <pc:sldMk cId="193979965" sldId="632"/>
        </pc:sldMkLst>
        <pc:spChg chg="mod">
          <ac:chgData name="bfjghod Goh" userId="17a83449cc180f75" providerId="LiveId" clId="{5C24AA89-BBA0-B041-B1EA-C798AB5F6338}" dt="2019-07-14T02:53:01.935" v="2632" actId="26606"/>
          <ac:spMkLst>
            <pc:docMk/>
            <pc:sldMk cId="193979965" sldId="632"/>
            <ac:spMk id="2" creationId="{3D37563A-4298-DB40-A9FA-754BCC60AF54}"/>
          </ac:spMkLst>
        </pc:spChg>
        <pc:spChg chg="add del mod">
          <ac:chgData name="bfjghod Goh" userId="17a83449cc180f75" providerId="LiveId" clId="{5C24AA89-BBA0-B041-B1EA-C798AB5F6338}" dt="2019-07-14T02:52:17.176" v="2622" actId="26606"/>
          <ac:spMkLst>
            <pc:docMk/>
            <pc:sldMk cId="193979965" sldId="632"/>
            <ac:spMk id="3" creationId="{541B2032-B0E0-6A4A-96F7-508239B02C70}"/>
          </ac:spMkLst>
        </pc:spChg>
        <pc:spChg chg="add del">
          <ac:chgData name="bfjghod Goh" userId="17a83449cc180f75" providerId="LiveId" clId="{5C24AA89-BBA0-B041-B1EA-C798AB5F6338}" dt="2019-07-14T02:53:01.935" v="2632" actId="26606"/>
          <ac:spMkLst>
            <pc:docMk/>
            <pc:sldMk cId="193979965" sldId="632"/>
            <ac:spMk id="8" creationId="{8D70B121-56F4-4848-B38B-182089D909FA}"/>
          </ac:spMkLst>
        </pc:spChg>
        <pc:spChg chg="add del">
          <ac:chgData name="bfjghod Goh" userId="17a83449cc180f75" providerId="LiveId" clId="{5C24AA89-BBA0-B041-B1EA-C798AB5F6338}" dt="2019-07-14T02:52:17.168" v="2621" actId="26606"/>
          <ac:spMkLst>
            <pc:docMk/>
            <pc:sldMk cId="193979965" sldId="632"/>
            <ac:spMk id="10" creationId="{46C2E80F-49A6-4372-B103-219D417A55ED}"/>
          </ac:spMkLst>
        </pc:spChg>
        <pc:spChg chg="add del mod">
          <ac:chgData name="bfjghod Goh" userId="17a83449cc180f75" providerId="LiveId" clId="{5C24AA89-BBA0-B041-B1EA-C798AB5F6338}" dt="2019-07-14T02:53:01.935" v="2632" actId="26606"/>
          <ac:spMkLst>
            <pc:docMk/>
            <pc:sldMk cId="193979965" sldId="632"/>
            <ac:spMk id="12" creationId="{541B2032-B0E0-6A4A-96F7-508239B02C70}"/>
          </ac:spMkLst>
        </pc:spChg>
        <pc:spChg chg="add del">
          <ac:chgData name="bfjghod Goh" userId="17a83449cc180f75" providerId="LiveId" clId="{5C24AA89-BBA0-B041-B1EA-C798AB5F6338}" dt="2019-07-14T02:53:00.377" v="2629" actId="26606"/>
          <ac:spMkLst>
            <pc:docMk/>
            <pc:sldMk cId="193979965" sldId="632"/>
            <ac:spMk id="16" creationId="{46C2E80F-49A6-4372-B103-219D417A55ED}"/>
          </ac:spMkLst>
        </pc:spChg>
        <pc:spChg chg="add del">
          <ac:chgData name="bfjghod Goh" userId="17a83449cc180f75" providerId="LiveId" clId="{5C24AA89-BBA0-B041-B1EA-C798AB5F6338}" dt="2019-07-14T02:53:01.901" v="2631" actId="26606"/>
          <ac:spMkLst>
            <pc:docMk/>
            <pc:sldMk cId="193979965" sldId="632"/>
            <ac:spMk id="18" creationId="{8D70B121-56F4-4848-B38B-182089D909FA}"/>
          </ac:spMkLst>
        </pc:spChg>
        <pc:spChg chg="add del">
          <ac:chgData name="bfjghod Goh" userId="17a83449cc180f75" providerId="LiveId" clId="{5C24AA89-BBA0-B041-B1EA-C798AB5F6338}" dt="2019-07-14T02:52:38.334" v="2627" actId="26606"/>
          <ac:spMkLst>
            <pc:docMk/>
            <pc:sldMk cId="193979965" sldId="632"/>
            <ac:spMk id="20" creationId="{BE95D989-81FA-4BAD-9AD5-E46CEDA91B36}"/>
          </ac:spMkLst>
        </pc:spChg>
        <pc:spChg chg="add del">
          <ac:chgData name="bfjghod Goh" userId="17a83449cc180f75" providerId="LiveId" clId="{5C24AA89-BBA0-B041-B1EA-C798AB5F6338}" dt="2019-07-14T02:53:01.901" v="2631" actId="26606"/>
          <ac:spMkLst>
            <pc:docMk/>
            <pc:sldMk cId="193979965" sldId="632"/>
            <ac:spMk id="21" creationId="{541B2032-B0E0-6A4A-96F7-508239B02C70}"/>
          </ac:spMkLst>
        </pc:spChg>
        <pc:spChg chg="add del">
          <ac:chgData name="bfjghod Goh" userId="17a83449cc180f75" providerId="LiveId" clId="{5C24AA89-BBA0-B041-B1EA-C798AB5F6338}" dt="2019-07-14T02:52:38.334" v="2627" actId="26606"/>
          <ac:spMkLst>
            <pc:docMk/>
            <pc:sldMk cId="193979965" sldId="632"/>
            <ac:spMk id="22" creationId="{156189E5-8A3E-4CFD-B71B-CCD0F8495E56}"/>
          </ac:spMkLst>
        </pc:spChg>
        <pc:spChg chg="add">
          <ac:chgData name="bfjghod Goh" userId="17a83449cc180f75" providerId="LiveId" clId="{5C24AA89-BBA0-B041-B1EA-C798AB5F6338}" dt="2019-07-14T02:53:01.935" v="2632" actId="26606"/>
          <ac:spMkLst>
            <pc:docMk/>
            <pc:sldMk cId="193979965" sldId="632"/>
            <ac:spMk id="23" creationId="{BE95D989-81FA-4BAD-9AD5-E46CEDA91B36}"/>
          </ac:spMkLst>
        </pc:spChg>
        <pc:spChg chg="add">
          <ac:chgData name="bfjghod Goh" userId="17a83449cc180f75" providerId="LiveId" clId="{5C24AA89-BBA0-B041-B1EA-C798AB5F6338}" dt="2019-07-14T02:53:01.935" v="2632" actId="26606"/>
          <ac:spMkLst>
            <pc:docMk/>
            <pc:sldMk cId="193979965" sldId="632"/>
            <ac:spMk id="24" creationId="{156189E5-8A3E-4CFD-B71B-CCD0F8495E56}"/>
          </ac:spMkLst>
        </pc:spChg>
        <pc:graphicFrameChg chg="add del">
          <ac:chgData name="bfjghod Goh" userId="17a83449cc180f75" providerId="LiveId" clId="{5C24AA89-BBA0-B041-B1EA-C798AB5F6338}" dt="2019-07-14T02:52:17.168" v="2621" actId="26606"/>
          <ac:graphicFrameMkLst>
            <pc:docMk/>
            <pc:sldMk cId="193979965" sldId="632"/>
            <ac:graphicFrameMk id="5" creationId="{4B2D98CA-A370-4F29-8D36-4235FADC922A}"/>
          </ac:graphicFrameMkLst>
        </pc:graphicFrameChg>
        <pc:graphicFrameChg chg="add del">
          <ac:chgData name="bfjghod Goh" userId="17a83449cc180f75" providerId="LiveId" clId="{5C24AA89-BBA0-B041-B1EA-C798AB5F6338}" dt="2019-07-14T02:52:38.334" v="2627" actId="26606"/>
          <ac:graphicFrameMkLst>
            <pc:docMk/>
            <pc:sldMk cId="193979965" sldId="632"/>
            <ac:graphicFrameMk id="15" creationId="{13A7585C-C6F9-48A0-A0E3-857FA51FE227}"/>
          </ac:graphicFrameMkLst>
        </pc:graphicFrameChg>
        <pc:graphicFrameChg chg="add del">
          <ac:chgData name="bfjghod Goh" userId="17a83449cc180f75" providerId="LiveId" clId="{5C24AA89-BBA0-B041-B1EA-C798AB5F6338}" dt="2019-07-14T02:53:00.377" v="2629" actId="26606"/>
          <ac:graphicFrameMkLst>
            <pc:docMk/>
            <pc:sldMk cId="193979965" sldId="632"/>
            <ac:graphicFrameMk id="17" creationId="{406D1914-BC98-4AF2-8307-8A8FA4BC28B1}"/>
          </ac:graphicFrameMkLst>
        </pc:graphicFrameChg>
        <pc:graphicFrameChg chg="add">
          <ac:chgData name="bfjghod Goh" userId="17a83449cc180f75" providerId="LiveId" clId="{5C24AA89-BBA0-B041-B1EA-C798AB5F6338}" dt="2019-07-14T02:53:01.935" v="2632" actId="26606"/>
          <ac:graphicFrameMkLst>
            <pc:docMk/>
            <pc:sldMk cId="193979965" sldId="632"/>
            <ac:graphicFrameMk id="25" creationId="{A49B0258-9625-439C-ADD8-A2373BDB52E5}"/>
          </ac:graphicFrameMkLst>
        </pc:graphicFrameChg>
        <pc:cxnChg chg="add del">
          <ac:chgData name="bfjghod Goh" userId="17a83449cc180f75" providerId="LiveId" clId="{5C24AA89-BBA0-B041-B1EA-C798AB5F6338}" dt="2019-07-14T02:53:01.935" v="2632" actId="26606"/>
          <ac:cxnSpMkLst>
            <pc:docMk/>
            <pc:sldMk cId="193979965" sldId="632"/>
            <ac:cxnSpMk id="13" creationId="{2D72A2C9-F3CA-4216-8BAD-FA4C970C3C4E}"/>
          </ac:cxnSpMkLst>
        </pc:cxnChg>
        <pc:cxnChg chg="add del">
          <ac:chgData name="bfjghod Goh" userId="17a83449cc180f75" providerId="LiveId" clId="{5C24AA89-BBA0-B041-B1EA-C798AB5F6338}" dt="2019-07-14T02:53:01.901" v="2631" actId="26606"/>
          <ac:cxnSpMkLst>
            <pc:docMk/>
            <pc:sldMk cId="193979965" sldId="632"/>
            <ac:cxnSpMk id="19" creationId="{2D72A2C9-F3CA-4216-8BAD-FA4C970C3C4E}"/>
          </ac:cxnSpMkLst>
        </pc:cxnChg>
      </pc:sldChg>
      <pc:sldChg chg="addSp delSp modSp add mod setBg">
        <pc:chgData name="bfjghod Goh" userId="17a83449cc180f75" providerId="LiveId" clId="{5C24AA89-BBA0-B041-B1EA-C798AB5F6338}" dt="2019-07-14T02:54:45.147" v="2669" actId="26606"/>
        <pc:sldMkLst>
          <pc:docMk/>
          <pc:sldMk cId="166309232" sldId="633"/>
        </pc:sldMkLst>
        <pc:spChg chg="mod">
          <ac:chgData name="bfjghod Goh" userId="17a83449cc180f75" providerId="LiveId" clId="{5C24AA89-BBA0-B041-B1EA-C798AB5F6338}" dt="2019-07-14T02:54:45.147" v="2669" actId="26606"/>
          <ac:spMkLst>
            <pc:docMk/>
            <pc:sldMk cId="166309232" sldId="633"/>
            <ac:spMk id="2" creationId="{B8DEF326-6176-3F45-AE15-674D4898FD98}"/>
          </ac:spMkLst>
        </pc:spChg>
        <pc:spChg chg="del mod">
          <ac:chgData name="bfjghod Goh" userId="17a83449cc180f75" providerId="LiveId" clId="{5C24AA89-BBA0-B041-B1EA-C798AB5F6338}" dt="2019-07-14T02:54:45.147" v="2669" actId="26606"/>
          <ac:spMkLst>
            <pc:docMk/>
            <pc:sldMk cId="166309232" sldId="633"/>
            <ac:spMk id="3" creationId="{ED0AE862-AB1D-4E47-9EEA-65EE4018A413}"/>
          </ac:spMkLst>
        </pc:spChg>
        <pc:spChg chg="add">
          <ac:chgData name="bfjghod Goh" userId="17a83449cc180f75" providerId="LiveId" clId="{5C24AA89-BBA0-B041-B1EA-C798AB5F6338}" dt="2019-07-14T02:54:45.147" v="2669" actId="26606"/>
          <ac:spMkLst>
            <pc:docMk/>
            <pc:sldMk cId="166309232" sldId="633"/>
            <ac:spMk id="10" creationId="{46C2E80F-49A6-4372-B103-219D417A55ED}"/>
          </ac:spMkLst>
        </pc:spChg>
        <pc:graphicFrameChg chg="add">
          <ac:chgData name="bfjghod Goh" userId="17a83449cc180f75" providerId="LiveId" clId="{5C24AA89-BBA0-B041-B1EA-C798AB5F6338}" dt="2019-07-14T02:54:45.147" v="2669" actId="26606"/>
          <ac:graphicFrameMkLst>
            <pc:docMk/>
            <pc:sldMk cId="166309232" sldId="633"/>
            <ac:graphicFrameMk id="5" creationId="{4CB0D996-44E6-4460-A5CD-3B5B9BA15FB0}"/>
          </ac:graphicFrameMkLst>
        </pc:graphicFrameChg>
      </pc:sldChg>
      <pc:sldChg chg="addSp delSp modSp add mod setBg">
        <pc:chgData name="bfjghod Goh" userId="17a83449cc180f75" providerId="LiveId" clId="{5C24AA89-BBA0-B041-B1EA-C798AB5F6338}" dt="2019-07-14T02:56:31.039" v="2724" actId="26606"/>
        <pc:sldMkLst>
          <pc:docMk/>
          <pc:sldMk cId="3979023345" sldId="634"/>
        </pc:sldMkLst>
        <pc:spChg chg="mod">
          <ac:chgData name="bfjghod Goh" userId="17a83449cc180f75" providerId="LiveId" clId="{5C24AA89-BBA0-B041-B1EA-C798AB5F6338}" dt="2019-07-14T02:56:31.039" v="2724" actId="26606"/>
          <ac:spMkLst>
            <pc:docMk/>
            <pc:sldMk cId="3979023345" sldId="634"/>
            <ac:spMk id="2" creationId="{C62F0C5A-9A8B-D541-AE1F-FDBE927D1A31}"/>
          </ac:spMkLst>
        </pc:spChg>
        <pc:spChg chg="add del mod">
          <ac:chgData name="bfjghod Goh" userId="17a83449cc180f75" providerId="LiveId" clId="{5C24AA89-BBA0-B041-B1EA-C798AB5F6338}" dt="2019-07-14T02:56:31.039" v="2724" actId="26606"/>
          <ac:spMkLst>
            <pc:docMk/>
            <pc:sldMk cId="3979023345" sldId="634"/>
            <ac:spMk id="3" creationId="{B3096154-BB94-E448-9113-B8DBACFEB455}"/>
          </ac:spMkLst>
        </pc:spChg>
        <pc:spChg chg="add del">
          <ac:chgData name="bfjghod Goh" userId="17a83449cc180f75" providerId="LiveId" clId="{5C24AA89-BBA0-B041-B1EA-C798AB5F6338}" dt="2019-07-14T02:56:31.007" v="2723" actId="26606"/>
          <ac:spMkLst>
            <pc:docMk/>
            <pc:sldMk cId="3979023345" sldId="634"/>
            <ac:spMk id="10" creationId="{46C2E80F-49A6-4372-B103-219D417A55ED}"/>
          </ac:spMkLst>
        </pc:spChg>
        <pc:spChg chg="add">
          <ac:chgData name="bfjghod Goh" userId="17a83449cc180f75" providerId="LiveId" clId="{5C24AA89-BBA0-B041-B1EA-C798AB5F6338}" dt="2019-07-14T02:56:31.039" v="2724" actId="26606"/>
          <ac:spMkLst>
            <pc:docMk/>
            <pc:sldMk cId="3979023345" sldId="634"/>
            <ac:spMk id="12" creationId="{46C2E80F-49A6-4372-B103-219D417A55ED}"/>
          </ac:spMkLst>
        </pc:spChg>
        <pc:graphicFrameChg chg="add del">
          <ac:chgData name="bfjghod Goh" userId="17a83449cc180f75" providerId="LiveId" clId="{5C24AA89-BBA0-B041-B1EA-C798AB5F6338}" dt="2019-07-14T02:56:31.007" v="2723" actId="26606"/>
          <ac:graphicFrameMkLst>
            <pc:docMk/>
            <pc:sldMk cId="3979023345" sldId="634"/>
            <ac:graphicFrameMk id="5" creationId="{DD7276AA-540A-4F71-8997-D0F8C010D50D}"/>
          </ac:graphicFrameMkLst>
        </pc:graphicFrameChg>
        <pc:graphicFrameChg chg="add">
          <ac:chgData name="bfjghod Goh" userId="17a83449cc180f75" providerId="LiveId" clId="{5C24AA89-BBA0-B041-B1EA-C798AB5F6338}" dt="2019-07-14T02:56:31.039" v="2724" actId="26606"/>
          <ac:graphicFrameMkLst>
            <pc:docMk/>
            <pc:sldMk cId="3979023345" sldId="634"/>
            <ac:graphicFrameMk id="13" creationId="{6AC2427B-A193-4694-9CB3-04068D4E2C8A}"/>
          </ac:graphicFrameMkLst>
        </pc:graphicFrameChg>
      </pc:sldChg>
      <pc:sldChg chg="addSp delSp modSp add mod setBg">
        <pc:chgData name="bfjghod Goh" userId="17a83449cc180f75" providerId="LiveId" clId="{5C24AA89-BBA0-B041-B1EA-C798AB5F6338}" dt="2019-07-14T03:01:09.786" v="2842" actId="26606"/>
        <pc:sldMkLst>
          <pc:docMk/>
          <pc:sldMk cId="3501421297" sldId="635"/>
        </pc:sldMkLst>
        <pc:spChg chg="mod">
          <ac:chgData name="bfjghod Goh" userId="17a83449cc180f75" providerId="LiveId" clId="{5C24AA89-BBA0-B041-B1EA-C798AB5F6338}" dt="2019-07-14T03:01:09.786" v="2842" actId="26606"/>
          <ac:spMkLst>
            <pc:docMk/>
            <pc:sldMk cId="3501421297" sldId="635"/>
            <ac:spMk id="2" creationId="{20D310A9-FF3C-E642-AF2E-244856CB4346}"/>
          </ac:spMkLst>
        </pc:spChg>
        <pc:spChg chg="del mod">
          <ac:chgData name="bfjghod Goh" userId="17a83449cc180f75" providerId="LiveId" clId="{5C24AA89-BBA0-B041-B1EA-C798AB5F6338}" dt="2019-07-14T03:01:09.786" v="2842" actId="26606"/>
          <ac:spMkLst>
            <pc:docMk/>
            <pc:sldMk cId="3501421297" sldId="635"/>
            <ac:spMk id="3" creationId="{46667F32-B4BD-7745-9D8B-7E01AF44729D}"/>
          </ac:spMkLst>
        </pc:spChg>
        <pc:spChg chg="add">
          <ac:chgData name="bfjghod Goh" userId="17a83449cc180f75" providerId="LiveId" clId="{5C24AA89-BBA0-B041-B1EA-C798AB5F6338}" dt="2019-07-14T03:01:09.786" v="2842" actId="26606"/>
          <ac:spMkLst>
            <pc:docMk/>
            <pc:sldMk cId="3501421297" sldId="635"/>
            <ac:spMk id="10" creationId="{46C2E80F-49A6-4372-B103-219D417A55ED}"/>
          </ac:spMkLst>
        </pc:spChg>
        <pc:graphicFrameChg chg="add">
          <ac:chgData name="bfjghod Goh" userId="17a83449cc180f75" providerId="LiveId" clId="{5C24AA89-BBA0-B041-B1EA-C798AB5F6338}" dt="2019-07-14T03:01:09.786" v="2842" actId="26606"/>
          <ac:graphicFrameMkLst>
            <pc:docMk/>
            <pc:sldMk cId="3501421297" sldId="635"/>
            <ac:graphicFrameMk id="5" creationId="{B75E4204-A940-4A69-A290-B70A32B6335B}"/>
          </ac:graphicFrameMkLst>
        </pc:graphicFrameChg>
      </pc:sldChg>
      <pc:sldChg chg="addSp delSp modSp add mod setBg">
        <pc:chgData name="bfjghod Goh" userId="17a83449cc180f75" providerId="LiveId" clId="{5C24AA89-BBA0-B041-B1EA-C798AB5F6338}" dt="2019-07-14T03:03:19.763" v="2967" actId="26606"/>
        <pc:sldMkLst>
          <pc:docMk/>
          <pc:sldMk cId="973799315" sldId="636"/>
        </pc:sldMkLst>
        <pc:spChg chg="mod">
          <ac:chgData name="bfjghod Goh" userId="17a83449cc180f75" providerId="LiveId" clId="{5C24AA89-BBA0-B041-B1EA-C798AB5F6338}" dt="2019-07-14T03:03:19.763" v="2967" actId="26606"/>
          <ac:spMkLst>
            <pc:docMk/>
            <pc:sldMk cId="973799315" sldId="636"/>
            <ac:spMk id="2" creationId="{DAF14CEE-2CC0-E24E-990E-422C6358C70D}"/>
          </ac:spMkLst>
        </pc:spChg>
        <pc:spChg chg="del mod">
          <ac:chgData name="bfjghod Goh" userId="17a83449cc180f75" providerId="LiveId" clId="{5C24AA89-BBA0-B041-B1EA-C798AB5F6338}" dt="2019-07-14T03:03:19.763" v="2967" actId="26606"/>
          <ac:spMkLst>
            <pc:docMk/>
            <pc:sldMk cId="973799315" sldId="636"/>
            <ac:spMk id="3" creationId="{D54FFE5D-AF94-7545-9AB8-0A9438F23205}"/>
          </ac:spMkLst>
        </pc:spChg>
        <pc:spChg chg="add">
          <ac:chgData name="bfjghod Goh" userId="17a83449cc180f75" providerId="LiveId" clId="{5C24AA89-BBA0-B041-B1EA-C798AB5F6338}" dt="2019-07-14T03:03:19.763" v="2967" actId="26606"/>
          <ac:spMkLst>
            <pc:docMk/>
            <pc:sldMk cId="973799315" sldId="636"/>
            <ac:spMk id="10" creationId="{46C2E80F-49A6-4372-B103-219D417A55ED}"/>
          </ac:spMkLst>
        </pc:spChg>
        <pc:graphicFrameChg chg="add">
          <ac:chgData name="bfjghod Goh" userId="17a83449cc180f75" providerId="LiveId" clId="{5C24AA89-BBA0-B041-B1EA-C798AB5F6338}" dt="2019-07-14T03:03:19.763" v="2967" actId="26606"/>
          <ac:graphicFrameMkLst>
            <pc:docMk/>
            <pc:sldMk cId="973799315" sldId="636"/>
            <ac:graphicFrameMk id="5" creationId="{8F83ED44-8B21-41CE-ACA0-E08D9827B1E4}"/>
          </ac:graphicFrameMkLst>
        </pc:graphicFrameChg>
      </pc:sldChg>
      <pc:sldChg chg="addSp delSp modSp add mod setBg">
        <pc:chgData name="bfjghod Goh" userId="17a83449cc180f75" providerId="LiveId" clId="{5C24AA89-BBA0-B041-B1EA-C798AB5F6338}" dt="2019-07-14T03:04:50.010" v="3011" actId="26606"/>
        <pc:sldMkLst>
          <pc:docMk/>
          <pc:sldMk cId="2582141293" sldId="637"/>
        </pc:sldMkLst>
        <pc:spChg chg="mod">
          <ac:chgData name="bfjghod Goh" userId="17a83449cc180f75" providerId="LiveId" clId="{5C24AA89-BBA0-B041-B1EA-C798AB5F6338}" dt="2019-07-14T03:04:50.010" v="3011" actId="26606"/>
          <ac:spMkLst>
            <pc:docMk/>
            <pc:sldMk cId="2582141293" sldId="637"/>
            <ac:spMk id="2" creationId="{8E9ADB94-893A-E540-958A-C88BFB803C31}"/>
          </ac:spMkLst>
        </pc:spChg>
        <pc:spChg chg="del mod">
          <ac:chgData name="bfjghod Goh" userId="17a83449cc180f75" providerId="LiveId" clId="{5C24AA89-BBA0-B041-B1EA-C798AB5F6338}" dt="2019-07-14T03:04:50.010" v="3011" actId="26606"/>
          <ac:spMkLst>
            <pc:docMk/>
            <pc:sldMk cId="2582141293" sldId="637"/>
            <ac:spMk id="3" creationId="{0C63BAFC-616D-AF43-9034-C75CAE821CE2}"/>
          </ac:spMkLst>
        </pc:spChg>
        <pc:spChg chg="add">
          <ac:chgData name="bfjghod Goh" userId="17a83449cc180f75" providerId="LiveId" clId="{5C24AA89-BBA0-B041-B1EA-C798AB5F6338}" dt="2019-07-14T03:04:50.010" v="3011" actId="26606"/>
          <ac:spMkLst>
            <pc:docMk/>
            <pc:sldMk cId="2582141293" sldId="637"/>
            <ac:spMk id="10" creationId="{46C2E80F-49A6-4372-B103-219D417A55ED}"/>
          </ac:spMkLst>
        </pc:spChg>
        <pc:graphicFrameChg chg="add">
          <ac:chgData name="bfjghod Goh" userId="17a83449cc180f75" providerId="LiveId" clId="{5C24AA89-BBA0-B041-B1EA-C798AB5F6338}" dt="2019-07-14T03:04:50.010" v="3011" actId="26606"/>
          <ac:graphicFrameMkLst>
            <pc:docMk/>
            <pc:sldMk cId="2582141293" sldId="637"/>
            <ac:graphicFrameMk id="5" creationId="{958463F6-15EF-4337-BC15-1A84C810CB0C}"/>
          </ac:graphicFrameMkLst>
        </pc:graphicFrameChg>
      </pc:sldChg>
      <pc:sldChg chg="addSp delSp modSp add mod modTransition setBg">
        <pc:chgData name="bfjghod Goh" userId="17a83449cc180f75" providerId="LiveId" clId="{5C24AA89-BBA0-B041-B1EA-C798AB5F6338}" dt="2019-08-04T03:15:32.607" v="3334"/>
        <pc:sldMkLst>
          <pc:docMk/>
          <pc:sldMk cId="3317524478" sldId="638"/>
        </pc:sldMkLst>
        <pc:spChg chg="mod">
          <ac:chgData name="bfjghod Goh" userId="17a83449cc180f75" providerId="LiveId" clId="{5C24AA89-BBA0-B041-B1EA-C798AB5F6338}" dt="2019-08-04T03:06:21.148" v="3146" actId="26606"/>
          <ac:spMkLst>
            <pc:docMk/>
            <pc:sldMk cId="3317524478" sldId="638"/>
            <ac:spMk id="2" creationId="{12840BB3-3205-A244-850C-69F3446A83B5}"/>
          </ac:spMkLst>
        </pc:spChg>
        <pc:spChg chg="del">
          <ac:chgData name="bfjghod Goh" userId="17a83449cc180f75" providerId="LiveId" clId="{5C24AA89-BBA0-B041-B1EA-C798AB5F6338}" dt="2019-08-04T03:05:47.328" v="3135"/>
          <ac:spMkLst>
            <pc:docMk/>
            <pc:sldMk cId="3317524478" sldId="638"/>
            <ac:spMk id="3" creationId="{6C32B3C9-B4BD-F844-9D92-1350785F54D4}"/>
          </ac:spMkLst>
        </pc:spChg>
        <pc:spChg chg="add del mod">
          <ac:chgData name="bfjghod Goh" userId="17a83449cc180f75" providerId="LiveId" clId="{5C24AA89-BBA0-B041-B1EA-C798AB5F6338}" dt="2019-08-04T03:06:06.867" v="3142"/>
          <ac:spMkLst>
            <pc:docMk/>
            <pc:sldMk cId="3317524478" sldId="638"/>
            <ac:spMk id="5" creationId="{747DF629-1049-DE40-875D-2FBB26DEC36E}"/>
          </ac:spMkLst>
        </pc:spChg>
        <pc:spChg chg="add mod">
          <ac:chgData name="bfjghod Goh" userId="17a83449cc180f75" providerId="LiveId" clId="{5C24AA89-BBA0-B041-B1EA-C798AB5F6338}" dt="2019-08-04T03:06:21.148" v="3146" actId="26606"/>
          <ac:spMkLst>
            <pc:docMk/>
            <pc:sldMk cId="3317524478" sldId="638"/>
            <ac:spMk id="6" creationId="{1E5BD490-5E79-5746-A0F5-A0CE6585EB72}"/>
          </ac:spMkLst>
        </pc:spChg>
        <pc:picChg chg="add mod ord">
          <ac:chgData name="bfjghod Goh" userId="17a83449cc180f75" providerId="LiveId" clId="{5C24AA89-BBA0-B041-B1EA-C798AB5F6338}" dt="2019-08-04T03:06:21.148" v="3146" actId="26606"/>
          <ac:picMkLst>
            <pc:docMk/>
            <pc:sldMk cId="3317524478" sldId="638"/>
            <ac:picMk id="4" creationId="{E1B22AE2-2E40-5444-BC5E-110D035298C6}"/>
          </ac:picMkLst>
        </pc:picChg>
      </pc:sldChg>
      <pc:sldChg chg="addSp delSp modSp add mod setBg">
        <pc:chgData name="bfjghod Goh" userId="17a83449cc180f75" providerId="LiveId" clId="{5C24AA89-BBA0-B041-B1EA-C798AB5F6338}" dt="2019-08-04T03:10:08.011" v="3215" actId="20577"/>
        <pc:sldMkLst>
          <pc:docMk/>
          <pc:sldMk cId="539031278" sldId="639"/>
        </pc:sldMkLst>
        <pc:spChg chg="mod">
          <ac:chgData name="bfjghod Goh" userId="17a83449cc180f75" providerId="LiveId" clId="{5C24AA89-BBA0-B041-B1EA-C798AB5F6338}" dt="2019-08-04T03:10:08.011" v="3215" actId="20577"/>
          <ac:spMkLst>
            <pc:docMk/>
            <pc:sldMk cId="539031278" sldId="639"/>
            <ac:spMk id="2" creationId="{954CD0E8-E2A3-804E-B456-40E6BBAF1BA2}"/>
          </ac:spMkLst>
        </pc:spChg>
        <pc:spChg chg="add del mod">
          <ac:chgData name="bfjghod Goh" userId="17a83449cc180f75" providerId="LiveId" clId="{5C24AA89-BBA0-B041-B1EA-C798AB5F6338}" dt="2019-08-04T03:09:59.961" v="3203" actId="26606"/>
          <ac:spMkLst>
            <pc:docMk/>
            <pc:sldMk cId="539031278" sldId="639"/>
            <ac:spMk id="3" creationId="{9FD29A93-D552-BD49-A4AD-11746A811307}"/>
          </ac:spMkLst>
        </pc:spChg>
        <pc:spChg chg="add del">
          <ac:chgData name="bfjghod Goh" userId="17a83449cc180f75" providerId="LiveId" clId="{5C24AA89-BBA0-B041-B1EA-C798AB5F6338}" dt="2019-08-04T03:09:59.911" v="3202" actId="26606"/>
          <ac:spMkLst>
            <pc:docMk/>
            <pc:sldMk cId="539031278" sldId="639"/>
            <ac:spMk id="10" creationId="{46C2E80F-49A6-4372-B103-219D417A55ED}"/>
          </ac:spMkLst>
        </pc:spChg>
        <pc:spChg chg="add">
          <ac:chgData name="bfjghod Goh" userId="17a83449cc180f75" providerId="LiveId" clId="{5C24AA89-BBA0-B041-B1EA-C798AB5F6338}" dt="2019-08-04T03:09:59.961" v="3203" actId="26606"/>
          <ac:spMkLst>
            <pc:docMk/>
            <pc:sldMk cId="539031278" sldId="639"/>
            <ac:spMk id="12" creationId="{46C2E80F-49A6-4372-B103-219D417A55ED}"/>
          </ac:spMkLst>
        </pc:spChg>
        <pc:graphicFrameChg chg="add del">
          <ac:chgData name="bfjghod Goh" userId="17a83449cc180f75" providerId="LiveId" clId="{5C24AA89-BBA0-B041-B1EA-C798AB5F6338}" dt="2019-08-04T03:09:59.911" v="3202" actId="26606"/>
          <ac:graphicFrameMkLst>
            <pc:docMk/>
            <pc:sldMk cId="539031278" sldId="639"/>
            <ac:graphicFrameMk id="5" creationId="{B271BFAC-C308-4404-B8D2-7BCEF0538D9B}"/>
          </ac:graphicFrameMkLst>
        </pc:graphicFrameChg>
        <pc:graphicFrameChg chg="add">
          <ac:chgData name="bfjghod Goh" userId="17a83449cc180f75" providerId="LiveId" clId="{5C24AA89-BBA0-B041-B1EA-C798AB5F6338}" dt="2019-08-04T03:09:59.961" v="3203" actId="26606"/>
          <ac:graphicFrameMkLst>
            <pc:docMk/>
            <pc:sldMk cId="539031278" sldId="639"/>
            <ac:graphicFrameMk id="13" creationId="{5B6B7431-6690-4F10-A568-2078EBE5E8DB}"/>
          </ac:graphicFrameMkLst>
        </pc:graphicFrameChg>
      </pc:sldChg>
      <pc:sldChg chg="addSp delSp modSp add mod setBg">
        <pc:chgData name="bfjghod Goh" userId="17a83449cc180f75" providerId="LiveId" clId="{5C24AA89-BBA0-B041-B1EA-C798AB5F6338}" dt="2019-08-04T03:16:51.441" v="3370" actId="26606"/>
        <pc:sldMkLst>
          <pc:docMk/>
          <pc:sldMk cId="671655540" sldId="640"/>
        </pc:sldMkLst>
        <pc:spChg chg="mod">
          <ac:chgData name="bfjghod Goh" userId="17a83449cc180f75" providerId="LiveId" clId="{5C24AA89-BBA0-B041-B1EA-C798AB5F6338}" dt="2019-08-04T03:16:51.441" v="3370" actId="26606"/>
          <ac:spMkLst>
            <pc:docMk/>
            <pc:sldMk cId="671655540" sldId="640"/>
            <ac:spMk id="2" creationId="{5BAF24DE-8D1B-0A41-ADCB-184DB2088B2A}"/>
          </ac:spMkLst>
        </pc:spChg>
        <pc:spChg chg="del mod">
          <ac:chgData name="bfjghod Goh" userId="17a83449cc180f75" providerId="LiveId" clId="{5C24AA89-BBA0-B041-B1EA-C798AB5F6338}" dt="2019-08-04T03:16:51.441" v="3370" actId="26606"/>
          <ac:spMkLst>
            <pc:docMk/>
            <pc:sldMk cId="671655540" sldId="640"/>
            <ac:spMk id="3" creationId="{8264F59A-427F-D349-A020-2D80DBC9B919}"/>
          </ac:spMkLst>
        </pc:spChg>
        <pc:spChg chg="add">
          <ac:chgData name="bfjghod Goh" userId="17a83449cc180f75" providerId="LiveId" clId="{5C24AA89-BBA0-B041-B1EA-C798AB5F6338}" dt="2019-08-04T03:16:51.441" v="3370" actId="26606"/>
          <ac:spMkLst>
            <pc:docMk/>
            <pc:sldMk cId="671655540" sldId="640"/>
            <ac:spMk id="10" creationId="{46C2E80F-49A6-4372-B103-219D417A55ED}"/>
          </ac:spMkLst>
        </pc:spChg>
        <pc:graphicFrameChg chg="add">
          <ac:chgData name="bfjghod Goh" userId="17a83449cc180f75" providerId="LiveId" clId="{5C24AA89-BBA0-B041-B1EA-C798AB5F6338}" dt="2019-08-04T03:16:51.441" v="3370" actId="26606"/>
          <ac:graphicFrameMkLst>
            <pc:docMk/>
            <pc:sldMk cId="671655540" sldId="640"/>
            <ac:graphicFrameMk id="5" creationId="{CC9076CF-5138-442B-9DCD-34E11F954FF4}"/>
          </ac:graphicFrameMkLst>
        </pc:graphicFrameChg>
      </pc:sldChg>
      <pc:sldChg chg="addSp delSp modSp add mod setBg">
        <pc:chgData name="bfjghod Goh" userId="17a83449cc180f75" providerId="LiveId" clId="{5C24AA89-BBA0-B041-B1EA-C798AB5F6338}" dt="2019-08-04T03:11:26.189" v="3285" actId="26606"/>
        <pc:sldMkLst>
          <pc:docMk/>
          <pc:sldMk cId="3003343095" sldId="641"/>
        </pc:sldMkLst>
        <pc:spChg chg="del">
          <ac:chgData name="bfjghod Goh" userId="17a83449cc180f75" providerId="LiveId" clId="{5C24AA89-BBA0-B041-B1EA-C798AB5F6338}" dt="2019-08-04T03:10:22.827" v="3217"/>
          <ac:spMkLst>
            <pc:docMk/>
            <pc:sldMk cId="3003343095" sldId="641"/>
            <ac:spMk id="2" creationId="{CC7F684F-D820-CF4B-B7FD-17E03577E321}"/>
          </ac:spMkLst>
        </pc:spChg>
        <pc:spChg chg="del">
          <ac:chgData name="bfjghod Goh" userId="17a83449cc180f75" providerId="LiveId" clId="{5C24AA89-BBA0-B041-B1EA-C798AB5F6338}" dt="2019-08-04T03:10:22.827" v="3217"/>
          <ac:spMkLst>
            <pc:docMk/>
            <pc:sldMk cId="3003343095" sldId="641"/>
            <ac:spMk id="3" creationId="{17B12767-0629-3C48-9345-FA8F10B08618}"/>
          </ac:spMkLst>
        </pc:spChg>
        <pc:spChg chg="del">
          <ac:chgData name="bfjghod Goh" userId="17a83449cc180f75" providerId="LiveId" clId="{5C24AA89-BBA0-B041-B1EA-C798AB5F6338}" dt="2019-08-04T03:10:22.827" v="3217"/>
          <ac:spMkLst>
            <pc:docMk/>
            <pc:sldMk cId="3003343095" sldId="641"/>
            <ac:spMk id="4" creationId="{4CB3A4A8-6649-8D4E-B523-DB6A4D31E38C}"/>
          </ac:spMkLst>
        </pc:spChg>
        <pc:spChg chg="add mod">
          <ac:chgData name="bfjghod Goh" userId="17a83449cc180f75" providerId="LiveId" clId="{5C24AA89-BBA0-B041-B1EA-C798AB5F6338}" dt="2019-08-04T03:11:26.189" v="3285" actId="26606"/>
          <ac:spMkLst>
            <pc:docMk/>
            <pc:sldMk cId="3003343095" sldId="641"/>
            <ac:spMk id="5" creationId="{457004D5-E13F-1F4F-9414-0B4E71D6BC54}"/>
          </ac:spMkLst>
        </pc:spChg>
        <pc:spChg chg="add del mod">
          <ac:chgData name="bfjghod Goh" userId="17a83449cc180f75" providerId="LiveId" clId="{5C24AA89-BBA0-B041-B1EA-C798AB5F6338}" dt="2019-08-04T03:11:26.189" v="3285" actId="26606"/>
          <ac:spMkLst>
            <pc:docMk/>
            <pc:sldMk cId="3003343095" sldId="641"/>
            <ac:spMk id="6" creationId="{E8A031FA-528F-3944-AA97-AE78A787636E}"/>
          </ac:spMkLst>
        </pc:spChg>
        <pc:spChg chg="add">
          <ac:chgData name="bfjghod Goh" userId="17a83449cc180f75" providerId="LiveId" clId="{5C24AA89-BBA0-B041-B1EA-C798AB5F6338}" dt="2019-08-04T03:11:26.189" v="3285" actId="26606"/>
          <ac:spMkLst>
            <pc:docMk/>
            <pc:sldMk cId="3003343095" sldId="641"/>
            <ac:spMk id="13" creationId="{46C2E80F-49A6-4372-B103-219D417A55ED}"/>
          </ac:spMkLst>
        </pc:spChg>
        <pc:graphicFrameChg chg="add">
          <ac:chgData name="bfjghod Goh" userId="17a83449cc180f75" providerId="LiveId" clId="{5C24AA89-BBA0-B041-B1EA-C798AB5F6338}" dt="2019-08-04T03:11:26.189" v="3285" actId="26606"/>
          <ac:graphicFrameMkLst>
            <pc:docMk/>
            <pc:sldMk cId="3003343095" sldId="641"/>
            <ac:graphicFrameMk id="8" creationId="{CB01F46F-17C0-4997-81E4-156D7CA05BDB}"/>
          </ac:graphicFrameMkLst>
        </pc:graphicFrameChg>
      </pc:sldChg>
      <pc:sldChg chg="addSp delSp modSp add mod setBg">
        <pc:chgData name="bfjghod Goh" userId="17a83449cc180f75" providerId="LiveId" clId="{5C24AA89-BBA0-B041-B1EA-C798AB5F6338}" dt="2019-08-04T03:15:52.413" v="3363" actId="26606"/>
        <pc:sldMkLst>
          <pc:docMk/>
          <pc:sldMk cId="1968891063" sldId="642"/>
        </pc:sldMkLst>
        <pc:spChg chg="del">
          <ac:chgData name="bfjghod Goh" userId="17a83449cc180f75" providerId="LiveId" clId="{5C24AA89-BBA0-B041-B1EA-C798AB5F6338}" dt="2019-08-04T03:15:21.053" v="3332"/>
          <ac:spMkLst>
            <pc:docMk/>
            <pc:sldMk cId="1968891063" sldId="642"/>
            <ac:spMk id="2" creationId="{8472959A-0A3E-4047-821C-12D487CB8E9F}"/>
          </ac:spMkLst>
        </pc:spChg>
        <pc:spChg chg="del">
          <ac:chgData name="bfjghod Goh" userId="17a83449cc180f75" providerId="LiveId" clId="{5C24AA89-BBA0-B041-B1EA-C798AB5F6338}" dt="2019-08-04T03:15:21.053" v="3332"/>
          <ac:spMkLst>
            <pc:docMk/>
            <pc:sldMk cId="1968891063" sldId="642"/>
            <ac:spMk id="3" creationId="{F27E741E-1891-6646-AFAF-A1309CFBBBDD}"/>
          </ac:spMkLst>
        </pc:spChg>
        <pc:spChg chg="del">
          <ac:chgData name="bfjghod Goh" userId="17a83449cc180f75" providerId="LiveId" clId="{5C24AA89-BBA0-B041-B1EA-C798AB5F6338}" dt="2019-08-04T03:15:21.053" v="3332"/>
          <ac:spMkLst>
            <pc:docMk/>
            <pc:sldMk cId="1968891063" sldId="642"/>
            <ac:spMk id="4" creationId="{156CC733-3EB8-E640-A420-DF4AA8A17799}"/>
          </ac:spMkLst>
        </pc:spChg>
        <pc:spChg chg="add mod">
          <ac:chgData name="bfjghod Goh" userId="17a83449cc180f75" providerId="LiveId" clId="{5C24AA89-BBA0-B041-B1EA-C798AB5F6338}" dt="2019-08-04T03:15:52.413" v="3363" actId="26606"/>
          <ac:spMkLst>
            <pc:docMk/>
            <pc:sldMk cId="1968891063" sldId="642"/>
            <ac:spMk id="5" creationId="{3F3EE197-A948-2A49-95BC-5B4B7D4969FF}"/>
          </ac:spMkLst>
        </pc:spChg>
        <pc:spChg chg="add del mod">
          <ac:chgData name="bfjghod Goh" userId="17a83449cc180f75" providerId="LiveId" clId="{5C24AA89-BBA0-B041-B1EA-C798AB5F6338}" dt="2019-08-04T03:15:52.413" v="3363" actId="26606"/>
          <ac:spMkLst>
            <pc:docMk/>
            <pc:sldMk cId="1968891063" sldId="642"/>
            <ac:spMk id="6" creationId="{BF1A0B2C-BE5C-854B-9747-3FF09CA2E250}"/>
          </ac:spMkLst>
        </pc:spChg>
        <pc:spChg chg="add del">
          <ac:chgData name="bfjghod Goh" userId="17a83449cc180f75" providerId="LiveId" clId="{5C24AA89-BBA0-B041-B1EA-C798AB5F6338}" dt="2019-08-04T03:15:52.378" v="3362" actId="26606"/>
          <ac:spMkLst>
            <pc:docMk/>
            <pc:sldMk cId="1968891063" sldId="642"/>
            <ac:spMk id="13" creationId="{46C2E80F-49A6-4372-B103-219D417A55ED}"/>
          </ac:spMkLst>
        </pc:spChg>
        <pc:spChg chg="add">
          <ac:chgData name="bfjghod Goh" userId="17a83449cc180f75" providerId="LiveId" clId="{5C24AA89-BBA0-B041-B1EA-C798AB5F6338}" dt="2019-08-04T03:15:52.413" v="3363" actId="26606"/>
          <ac:spMkLst>
            <pc:docMk/>
            <pc:sldMk cId="1968891063" sldId="642"/>
            <ac:spMk id="15" creationId="{46C2E80F-49A6-4372-B103-219D417A55ED}"/>
          </ac:spMkLst>
        </pc:spChg>
        <pc:graphicFrameChg chg="add del">
          <ac:chgData name="bfjghod Goh" userId="17a83449cc180f75" providerId="LiveId" clId="{5C24AA89-BBA0-B041-B1EA-C798AB5F6338}" dt="2019-08-04T03:15:52.378" v="3362" actId="26606"/>
          <ac:graphicFrameMkLst>
            <pc:docMk/>
            <pc:sldMk cId="1968891063" sldId="642"/>
            <ac:graphicFrameMk id="8" creationId="{8D6C6965-8E8F-41F6-94E3-35B1B2C79950}"/>
          </ac:graphicFrameMkLst>
        </pc:graphicFrameChg>
        <pc:graphicFrameChg chg="add">
          <ac:chgData name="bfjghod Goh" userId="17a83449cc180f75" providerId="LiveId" clId="{5C24AA89-BBA0-B041-B1EA-C798AB5F6338}" dt="2019-08-04T03:15:52.413" v="3363" actId="26606"/>
          <ac:graphicFrameMkLst>
            <pc:docMk/>
            <pc:sldMk cId="1968891063" sldId="642"/>
            <ac:graphicFrameMk id="16" creationId="{6697FD0A-072F-4029-B25F-70C299817FB8}"/>
          </ac:graphicFrameMkLst>
        </pc:graphicFrameChg>
      </pc:sldChg>
      <pc:sldChg chg="addSp delSp modSp add mod setBg">
        <pc:chgData name="bfjghod Goh" userId="17a83449cc180f75" providerId="LiveId" clId="{5C24AA89-BBA0-B041-B1EA-C798AB5F6338}" dt="2019-08-04T03:23:37.018" v="3425" actId="26606"/>
        <pc:sldMkLst>
          <pc:docMk/>
          <pc:sldMk cId="1490452254" sldId="643"/>
        </pc:sldMkLst>
        <pc:spChg chg="mod">
          <ac:chgData name="bfjghod Goh" userId="17a83449cc180f75" providerId="LiveId" clId="{5C24AA89-BBA0-B041-B1EA-C798AB5F6338}" dt="2019-08-04T03:23:37.018" v="3425" actId="26606"/>
          <ac:spMkLst>
            <pc:docMk/>
            <pc:sldMk cId="1490452254" sldId="643"/>
            <ac:spMk id="2" creationId="{A9679AA6-AD82-EB43-88CD-D5761ECE2667}"/>
          </ac:spMkLst>
        </pc:spChg>
        <pc:spChg chg="del mod">
          <ac:chgData name="bfjghod Goh" userId="17a83449cc180f75" providerId="LiveId" clId="{5C24AA89-BBA0-B041-B1EA-C798AB5F6338}" dt="2019-08-04T03:23:37.018" v="3425" actId="26606"/>
          <ac:spMkLst>
            <pc:docMk/>
            <pc:sldMk cId="1490452254" sldId="643"/>
            <ac:spMk id="3" creationId="{DA92652C-E146-4C4C-9594-E79C7AD8B3D6}"/>
          </ac:spMkLst>
        </pc:spChg>
        <pc:spChg chg="add">
          <ac:chgData name="bfjghod Goh" userId="17a83449cc180f75" providerId="LiveId" clId="{5C24AA89-BBA0-B041-B1EA-C798AB5F6338}" dt="2019-08-04T03:23:37.018" v="3425" actId="26606"/>
          <ac:spMkLst>
            <pc:docMk/>
            <pc:sldMk cId="1490452254" sldId="643"/>
            <ac:spMk id="10" creationId="{46C2E80F-49A6-4372-B103-219D417A55ED}"/>
          </ac:spMkLst>
        </pc:spChg>
        <pc:graphicFrameChg chg="add">
          <ac:chgData name="bfjghod Goh" userId="17a83449cc180f75" providerId="LiveId" clId="{5C24AA89-BBA0-B041-B1EA-C798AB5F6338}" dt="2019-08-04T03:23:37.018" v="3425" actId="26606"/>
          <ac:graphicFrameMkLst>
            <pc:docMk/>
            <pc:sldMk cId="1490452254" sldId="643"/>
            <ac:graphicFrameMk id="5" creationId="{05FCD8B5-4AAE-4227-BF8C-149D1D125552}"/>
          </ac:graphicFrameMkLst>
        </pc:graphicFrameChg>
      </pc:sldChg>
      <pc:sldChg chg="addSp delSp modSp add mod setBg">
        <pc:chgData name="bfjghod Goh" userId="17a83449cc180f75" providerId="LiveId" clId="{5C24AA89-BBA0-B041-B1EA-C798AB5F6338}" dt="2019-08-04T03:29:58.790" v="3445" actId="26606"/>
        <pc:sldMkLst>
          <pc:docMk/>
          <pc:sldMk cId="622285335" sldId="644"/>
        </pc:sldMkLst>
        <pc:spChg chg="mod">
          <ac:chgData name="bfjghod Goh" userId="17a83449cc180f75" providerId="LiveId" clId="{5C24AA89-BBA0-B041-B1EA-C798AB5F6338}" dt="2019-08-04T03:29:58.790" v="3445" actId="26606"/>
          <ac:spMkLst>
            <pc:docMk/>
            <pc:sldMk cId="622285335" sldId="644"/>
            <ac:spMk id="2" creationId="{7D6493AB-2B3C-154B-9E82-BA3478D0681A}"/>
          </ac:spMkLst>
        </pc:spChg>
        <pc:spChg chg="del mod">
          <ac:chgData name="bfjghod Goh" userId="17a83449cc180f75" providerId="LiveId" clId="{5C24AA89-BBA0-B041-B1EA-C798AB5F6338}" dt="2019-08-04T03:29:58.790" v="3445" actId="26606"/>
          <ac:spMkLst>
            <pc:docMk/>
            <pc:sldMk cId="622285335" sldId="644"/>
            <ac:spMk id="3" creationId="{B03D46C6-1259-F140-84AE-A359306A4AA1}"/>
          </ac:spMkLst>
        </pc:spChg>
        <pc:spChg chg="add">
          <ac:chgData name="bfjghod Goh" userId="17a83449cc180f75" providerId="LiveId" clId="{5C24AA89-BBA0-B041-B1EA-C798AB5F6338}" dt="2019-08-04T03:29:58.790" v="3445" actId="26606"/>
          <ac:spMkLst>
            <pc:docMk/>
            <pc:sldMk cId="622285335" sldId="644"/>
            <ac:spMk id="10" creationId="{46C2E80F-49A6-4372-B103-219D417A55ED}"/>
          </ac:spMkLst>
        </pc:spChg>
        <pc:graphicFrameChg chg="add">
          <ac:chgData name="bfjghod Goh" userId="17a83449cc180f75" providerId="LiveId" clId="{5C24AA89-BBA0-B041-B1EA-C798AB5F6338}" dt="2019-08-04T03:29:58.790" v="3445" actId="26606"/>
          <ac:graphicFrameMkLst>
            <pc:docMk/>
            <pc:sldMk cId="622285335" sldId="644"/>
            <ac:graphicFrameMk id="5" creationId="{8D68DDF3-BABE-423B-8580-03D07EF63C0F}"/>
          </ac:graphicFrameMkLst>
        </pc:graphicFrameChg>
      </pc:sldChg>
      <pc:sldChg chg="addSp delSp modSp add mod setBg">
        <pc:chgData name="bfjghod Goh" userId="17a83449cc180f75" providerId="LiveId" clId="{5C24AA89-BBA0-B041-B1EA-C798AB5F6338}" dt="2019-08-04T03:30:48.852" v="3468" actId="20577"/>
        <pc:sldMkLst>
          <pc:docMk/>
          <pc:sldMk cId="3541720564" sldId="645"/>
        </pc:sldMkLst>
        <pc:spChg chg="mod">
          <ac:chgData name="bfjghod Goh" userId="17a83449cc180f75" providerId="LiveId" clId="{5C24AA89-BBA0-B041-B1EA-C798AB5F6338}" dt="2019-08-04T03:30:48.852" v="3468" actId="20577"/>
          <ac:spMkLst>
            <pc:docMk/>
            <pc:sldMk cId="3541720564" sldId="645"/>
            <ac:spMk id="2" creationId="{571BC25E-F9C2-2D44-874E-F6311FB56064}"/>
          </ac:spMkLst>
        </pc:spChg>
        <pc:spChg chg="del mod">
          <ac:chgData name="bfjghod Goh" userId="17a83449cc180f75" providerId="LiveId" clId="{5C24AA89-BBA0-B041-B1EA-C798AB5F6338}" dt="2019-08-04T03:30:32.751" v="3463" actId="26606"/>
          <ac:spMkLst>
            <pc:docMk/>
            <pc:sldMk cId="3541720564" sldId="645"/>
            <ac:spMk id="3" creationId="{E7BD3489-8EDD-2045-A248-3EE79BB2DC72}"/>
          </ac:spMkLst>
        </pc:spChg>
        <pc:spChg chg="add">
          <ac:chgData name="bfjghod Goh" userId="17a83449cc180f75" providerId="LiveId" clId="{5C24AA89-BBA0-B041-B1EA-C798AB5F6338}" dt="2019-08-04T03:30:32.751" v="3463" actId="26606"/>
          <ac:spMkLst>
            <pc:docMk/>
            <pc:sldMk cId="3541720564" sldId="645"/>
            <ac:spMk id="10" creationId="{46C2E80F-49A6-4372-B103-219D417A55ED}"/>
          </ac:spMkLst>
        </pc:spChg>
        <pc:graphicFrameChg chg="add">
          <ac:chgData name="bfjghod Goh" userId="17a83449cc180f75" providerId="LiveId" clId="{5C24AA89-BBA0-B041-B1EA-C798AB5F6338}" dt="2019-08-04T03:30:32.751" v="3463" actId="26606"/>
          <ac:graphicFrameMkLst>
            <pc:docMk/>
            <pc:sldMk cId="3541720564" sldId="645"/>
            <ac:graphicFrameMk id="5" creationId="{4F29B302-67BF-4FD0-9510-9893D2F8EDAE}"/>
          </ac:graphicFrameMkLst>
        </pc:graphicFrameChg>
      </pc:sldChg>
      <pc:sldChg chg="addSp delSp modSp add mod setBg">
        <pc:chgData name="bfjghod Goh" userId="17a83449cc180f75" providerId="LiveId" clId="{5C24AA89-BBA0-B041-B1EA-C798AB5F6338}" dt="2019-08-04T03:33:17.307" v="3483" actId="26606"/>
        <pc:sldMkLst>
          <pc:docMk/>
          <pc:sldMk cId="3168543789" sldId="646"/>
        </pc:sldMkLst>
        <pc:spChg chg="mod">
          <ac:chgData name="bfjghod Goh" userId="17a83449cc180f75" providerId="LiveId" clId="{5C24AA89-BBA0-B041-B1EA-C798AB5F6338}" dt="2019-08-04T03:33:17.307" v="3483" actId="26606"/>
          <ac:spMkLst>
            <pc:docMk/>
            <pc:sldMk cId="3168543789" sldId="646"/>
            <ac:spMk id="2" creationId="{FD85B24E-CC09-894C-961E-C714F98A4A25}"/>
          </ac:spMkLst>
        </pc:spChg>
        <pc:spChg chg="del mod">
          <ac:chgData name="bfjghod Goh" userId="17a83449cc180f75" providerId="LiveId" clId="{5C24AA89-BBA0-B041-B1EA-C798AB5F6338}" dt="2019-08-04T03:33:17.307" v="3483" actId="26606"/>
          <ac:spMkLst>
            <pc:docMk/>
            <pc:sldMk cId="3168543789" sldId="646"/>
            <ac:spMk id="3" creationId="{E9C39325-D8CF-9640-BCCC-B6E483AC656E}"/>
          </ac:spMkLst>
        </pc:spChg>
        <pc:spChg chg="add">
          <ac:chgData name="bfjghod Goh" userId="17a83449cc180f75" providerId="LiveId" clId="{5C24AA89-BBA0-B041-B1EA-C798AB5F6338}" dt="2019-08-04T03:33:17.307" v="3483" actId="26606"/>
          <ac:spMkLst>
            <pc:docMk/>
            <pc:sldMk cId="3168543789" sldId="646"/>
            <ac:spMk id="10" creationId="{46C2E80F-49A6-4372-B103-219D417A55ED}"/>
          </ac:spMkLst>
        </pc:spChg>
        <pc:graphicFrameChg chg="add">
          <ac:chgData name="bfjghod Goh" userId="17a83449cc180f75" providerId="LiveId" clId="{5C24AA89-BBA0-B041-B1EA-C798AB5F6338}" dt="2019-08-04T03:33:17.307" v="3483" actId="26606"/>
          <ac:graphicFrameMkLst>
            <pc:docMk/>
            <pc:sldMk cId="3168543789" sldId="646"/>
            <ac:graphicFrameMk id="5" creationId="{7E3B5CA2-AF6C-4ABD-A006-29B59546F027}"/>
          </ac:graphicFrameMkLst>
        </pc:graphicFrameChg>
      </pc:sldChg>
      <pc:sldChg chg="addSp delSp modSp add mod setBg">
        <pc:chgData name="bfjghod Goh" userId="17a83449cc180f75" providerId="LiveId" clId="{5C24AA89-BBA0-B041-B1EA-C798AB5F6338}" dt="2019-08-04T03:33:57.648" v="3514" actId="26606"/>
        <pc:sldMkLst>
          <pc:docMk/>
          <pc:sldMk cId="903694852" sldId="647"/>
        </pc:sldMkLst>
        <pc:spChg chg="mod">
          <ac:chgData name="bfjghod Goh" userId="17a83449cc180f75" providerId="LiveId" clId="{5C24AA89-BBA0-B041-B1EA-C798AB5F6338}" dt="2019-08-04T03:33:57.648" v="3514" actId="26606"/>
          <ac:spMkLst>
            <pc:docMk/>
            <pc:sldMk cId="903694852" sldId="647"/>
            <ac:spMk id="2" creationId="{89E1FE3B-2178-5148-9F3C-21989D98089A}"/>
          </ac:spMkLst>
        </pc:spChg>
        <pc:spChg chg="del mod">
          <ac:chgData name="bfjghod Goh" userId="17a83449cc180f75" providerId="LiveId" clId="{5C24AA89-BBA0-B041-B1EA-C798AB5F6338}" dt="2019-08-04T03:33:57.648" v="3514" actId="26606"/>
          <ac:spMkLst>
            <pc:docMk/>
            <pc:sldMk cId="903694852" sldId="647"/>
            <ac:spMk id="3" creationId="{548A0EDB-9C8A-CD47-9DD2-F91030747BB5}"/>
          </ac:spMkLst>
        </pc:spChg>
        <pc:spChg chg="add">
          <ac:chgData name="bfjghod Goh" userId="17a83449cc180f75" providerId="LiveId" clId="{5C24AA89-BBA0-B041-B1EA-C798AB5F6338}" dt="2019-08-04T03:33:57.648" v="3514" actId="26606"/>
          <ac:spMkLst>
            <pc:docMk/>
            <pc:sldMk cId="903694852" sldId="647"/>
            <ac:spMk id="10" creationId="{46C2E80F-49A6-4372-B103-219D417A55ED}"/>
          </ac:spMkLst>
        </pc:spChg>
        <pc:graphicFrameChg chg="add">
          <ac:chgData name="bfjghod Goh" userId="17a83449cc180f75" providerId="LiveId" clId="{5C24AA89-BBA0-B041-B1EA-C798AB5F6338}" dt="2019-08-04T03:33:57.648" v="3514" actId="26606"/>
          <ac:graphicFrameMkLst>
            <pc:docMk/>
            <pc:sldMk cId="903694852" sldId="647"/>
            <ac:graphicFrameMk id="5" creationId="{291029D7-FD7A-40C7-ADFF-8FCB5C2C525F}"/>
          </ac:graphicFrameMkLst>
        </pc:graphicFrameChg>
      </pc:sldChg>
      <pc:sldChg chg="addSp delSp modSp add mod setBg">
        <pc:chgData name="bfjghod Goh" userId="17a83449cc180f75" providerId="LiveId" clId="{5C24AA89-BBA0-B041-B1EA-C798AB5F6338}" dt="2019-08-04T03:38:34.943" v="3575" actId="26606"/>
        <pc:sldMkLst>
          <pc:docMk/>
          <pc:sldMk cId="3752451904" sldId="648"/>
        </pc:sldMkLst>
        <pc:spChg chg="mod">
          <ac:chgData name="bfjghod Goh" userId="17a83449cc180f75" providerId="LiveId" clId="{5C24AA89-BBA0-B041-B1EA-C798AB5F6338}" dt="2019-08-04T03:38:34.943" v="3575" actId="26606"/>
          <ac:spMkLst>
            <pc:docMk/>
            <pc:sldMk cId="3752451904" sldId="648"/>
            <ac:spMk id="2" creationId="{397C3C9E-2057-A64D-BBA3-76677B6CDBCB}"/>
          </ac:spMkLst>
        </pc:spChg>
        <pc:spChg chg="del mod">
          <ac:chgData name="bfjghod Goh" userId="17a83449cc180f75" providerId="LiveId" clId="{5C24AA89-BBA0-B041-B1EA-C798AB5F6338}" dt="2019-08-04T03:38:34.943" v="3575" actId="26606"/>
          <ac:spMkLst>
            <pc:docMk/>
            <pc:sldMk cId="3752451904" sldId="648"/>
            <ac:spMk id="3" creationId="{23E7E032-F773-B84D-A609-1C16D6B2C9EB}"/>
          </ac:spMkLst>
        </pc:spChg>
        <pc:spChg chg="add">
          <ac:chgData name="bfjghod Goh" userId="17a83449cc180f75" providerId="LiveId" clId="{5C24AA89-BBA0-B041-B1EA-C798AB5F6338}" dt="2019-08-04T03:38:34.943" v="3575" actId="26606"/>
          <ac:spMkLst>
            <pc:docMk/>
            <pc:sldMk cId="3752451904" sldId="648"/>
            <ac:spMk id="10" creationId="{46C2E80F-49A6-4372-B103-219D417A55ED}"/>
          </ac:spMkLst>
        </pc:spChg>
        <pc:graphicFrameChg chg="add">
          <ac:chgData name="bfjghod Goh" userId="17a83449cc180f75" providerId="LiveId" clId="{5C24AA89-BBA0-B041-B1EA-C798AB5F6338}" dt="2019-08-04T03:38:34.943" v="3575" actId="26606"/>
          <ac:graphicFrameMkLst>
            <pc:docMk/>
            <pc:sldMk cId="3752451904" sldId="648"/>
            <ac:graphicFrameMk id="5" creationId="{F7840D9B-23D7-4BCF-9639-B25439EFA911}"/>
          </ac:graphicFrameMkLst>
        </pc:graphicFrameChg>
      </pc:sldChg>
      <pc:sldChg chg="addSp delSp modSp add mod setBg">
        <pc:chgData name="bfjghod Goh" userId="17a83449cc180f75" providerId="LiveId" clId="{5C24AA89-BBA0-B041-B1EA-C798AB5F6338}" dt="2019-08-04T03:37:44.341" v="3554" actId="26606"/>
        <pc:sldMkLst>
          <pc:docMk/>
          <pc:sldMk cId="1343086887" sldId="649"/>
        </pc:sldMkLst>
        <pc:spChg chg="mod">
          <ac:chgData name="bfjghod Goh" userId="17a83449cc180f75" providerId="LiveId" clId="{5C24AA89-BBA0-B041-B1EA-C798AB5F6338}" dt="2019-08-04T03:37:44.341" v="3554" actId="26606"/>
          <ac:spMkLst>
            <pc:docMk/>
            <pc:sldMk cId="1343086887" sldId="649"/>
            <ac:spMk id="2" creationId="{F614FBA2-1129-574B-A12F-94965B2101D5}"/>
          </ac:spMkLst>
        </pc:spChg>
        <pc:spChg chg="del mod">
          <ac:chgData name="bfjghod Goh" userId="17a83449cc180f75" providerId="LiveId" clId="{5C24AA89-BBA0-B041-B1EA-C798AB5F6338}" dt="2019-08-04T03:37:44.341" v="3554" actId="26606"/>
          <ac:spMkLst>
            <pc:docMk/>
            <pc:sldMk cId="1343086887" sldId="649"/>
            <ac:spMk id="3" creationId="{54DDF1F2-E52D-C14F-993C-E28284DD70CB}"/>
          </ac:spMkLst>
        </pc:spChg>
        <pc:spChg chg="add">
          <ac:chgData name="bfjghod Goh" userId="17a83449cc180f75" providerId="LiveId" clId="{5C24AA89-BBA0-B041-B1EA-C798AB5F6338}" dt="2019-08-04T03:37:44.341" v="3554" actId="26606"/>
          <ac:spMkLst>
            <pc:docMk/>
            <pc:sldMk cId="1343086887" sldId="649"/>
            <ac:spMk id="10" creationId="{46C2E80F-49A6-4372-B103-219D417A55ED}"/>
          </ac:spMkLst>
        </pc:spChg>
        <pc:graphicFrameChg chg="add">
          <ac:chgData name="bfjghod Goh" userId="17a83449cc180f75" providerId="LiveId" clId="{5C24AA89-BBA0-B041-B1EA-C798AB5F6338}" dt="2019-08-04T03:37:44.341" v="3554" actId="26606"/>
          <ac:graphicFrameMkLst>
            <pc:docMk/>
            <pc:sldMk cId="1343086887" sldId="649"/>
            <ac:graphicFrameMk id="5" creationId="{0A2A8CF0-6EDB-4D38-A16E-9F0F44C3B233}"/>
          </ac:graphicFrameMkLst>
        </pc:graphicFrameChg>
      </pc:sldChg>
      <pc:sldChg chg="addSp delSp modSp add mod setBg">
        <pc:chgData name="bfjghod Goh" userId="17a83449cc180f75" providerId="LiveId" clId="{5C24AA89-BBA0-B041-B1EA-C798AB5F6338}" dt="2019-08-10T02:18:09.565" v="4309" actId="20577"/>
        <pc:sldMkLst>
          <pc:docMk/>
          <pc:sldMk cId="260453087" sldId="650"/>
        </pc:sldMkLst>
        <pc:spChg chg="mod">
          <ac:chgData name="bfjghod Goh" userId="17a83449cc180f75" providerId="LiveId" clId="{5C24AA89-BBA0-B041-B1EA-C798AB5F6338}" dt="2019-08-04T03:39:55.191" v="3675" actId="26606"/>
          <ac:spMkLst>
            <pc:docMk/>
            <pc:sldMk cId="260453087" sldId="650"/>
            <ac:spMk id="2" creationId="{E366115C-CEF7-C64D-8336-F51221C21606}"/>
          </ac:spMkLst>
        </pc:spChg>
        <pc:spChg chg="del mod">
          <ac:chgData name="bfjghod Goh" userId="17a83449cc180f75" providerId="LiveId" clId="{5C24AA89-BBA0-B041-B1EA-C798AB5F6338}" dt="2019-08-04T03:39:55.191" v="3675" actId="26606"/>
          <ac:spMkLst>
            <pc:docMk/>
            <pc:sldMk cId="260453087" sldId="650"/>
            <ac:spMk id="3" creationId="{BF022C70-A061-314C-AEEF-BA064AECF2CE}"/>
          </ac:spMkLst>
        </pc:spChg>
        <pc:spChg chg="add">
          <ac:chgData name="bfjghod Goh" userId="17a83449cc180f75" providerId="LiveId" clId="{5C24AA89-BBA0-B041-B1EA-C798AB5F6338}" dt="2019-08-04T03:39:55.191" v="3675" actId="26606"/>
          <ac:spMkLst>
            <pc:docMk/>
            <pc:sldMk cId="260453087" sldId="650"/>
            <ac:spMk id="10" creationId="{46C2E80F-49A6-4372-B103-219D417A55ED}"/>
          </ac:spMkLst>
        </pc:spChg>
        <pc:graphicFrameChg chg="add mod">
          <ac:chgData name="bfjghod Goh" userId="17a83449cc180f75" providerId="LiveId" clId="{5C24AA89-BBA0-B041-B1EA-C798AB5F6338}" dt="2019-08-10T02:18:09.565" v="4309" actId="20577"/>
          <ac:graphicFrameMkLst>
            <pc:docMk/>
            <pc:sldMk cId="260453087" sldId="650"/>
            <ac:graphicFrameMk id="5" creationId="{B42CDEB2-FC93-4D0F-A390-DA62E68C1BE2}"/>
          </ac:graphicFrameMkLst>
        </pc:graphicFrameChg>
      </pc:sldChg>
      <pc:sldChg chg="addSp delSp modSp add mod setBg">
        <pc:chgData name="bfjghod Goh" userId="17a83449cc180f75" providerId="LiveId" clId="{5C24AA89-BBA0-B041-B1EA-C798AB5F6338}" dt="2019-08-04T03:40:46.604" v="3717" actId="20577"/>
        <pc:sldMkLst>
          <pc:docMk/>
          <pc:sldMk cId="854963388" sldId="651"/>
        </pc:sldMkLst>
        <pc:spChg chg="mod">
          <ac:chgData name="bfjghod Goh" userId="17a83449cc180f75" providerId="LiveId" clId="{5C24AA89-BBA0-B041-B1EA-C798AB5F6338}" dt="2019-08-04T03:40:34.890" v="3716" actId="26606"/>
          <ac:spMkLst>
            <pc:docMk/>
            <pc:sldMk cId="854963388" sldId="651"/>
            <ac:spMk id="2" creationId="{6D110E16-9E34-9D4A-91EC-4E5445FBC0CF}"/>
          </ac:spMkLst>
        </pc:spChg>
        <pc:spChg chg="del mod">
          <ac:chgData name="bfjghod Goh" userId="17a83449cc180f75" providerId="LiveId" clId="{5C24AA89-BBA0-B041-B1EA-C798AB5F6338}" dt="2019-08-04T03:40:34.890" v="3716" actId="26606"/>
          <ac:spMkLst>
            <pc:docMk/>
            <pc:sldMk cId="854963388" sldId="651"/>
            <ac:spMk id="3" creationId="{40DAC576-067F-C84D-B80C-BDB1366D4FD6}"/>
          </ac:spMkLst>
        </pc:spChg>
        <pc:spChg chg="add">
          <ac:chgData name="bfjghod Goh" userId="17a83449cc180f75" providerId="LiveId" clId="{5C24AA89-BBA0-B041-B1EA-C798AB5F6338}" dt="2019-08-04T03:40:34.890" v="3716" actId="26606"/>
          <ac:spMkLst>
            <pc:docMk/>
            <pc:sldMk cId="854963388" sldId="651"/>
            <ac:spMk id="10" creationId="{46C2E80F-49A6-4372-B103-219D417A55ED}"/>
          </ac:spMkLst>
        </pc:spChg>
        <pc:graphicFrameChg chg="add mod">
          <ac:chgData name="bfjghod Goh" userId="17a83449cc180f75" providerId="LiveId" clId="{5C24AA89-BBA0-B041-B1EA-C798AB5F6338}" dt="2019-08-04T03:40:46.604" v="3717" actId="20577"/>
          <ac:graphicFrameMkLst>
            <pc:docMk/>
            <pc:sldMk cId="854963388" sldId="651"/>
            <ac:graphicFrameMk id="5" creationId="{A71C7E18-1952-4B08-81FD-63AE814F1750}"/>
          </ac:graphicFrameMkLst>
        </pc:graphicFrameChg>
      </pc:sldChg>
      <pc:sldChg chg="addSp delSp modSp add mod setBg">
        <pc:chgData name="bfjghod Goh" userId="17a83449cc180f75" providerId="LiveId" clId="{5C24AA89-BBA0-B041-B1EA-C798AB5F6338}" dt="2019-08-04T03:41:19.105" v="3732" actId="26606"/>
        <pc:sldMkLst>
          <pc:docMk/>
          <pc:sldMk cId="1800997628" sldId="652"/>
        </pc:sldMkLst>
        <pc:spChg chg="mod">
          <ac:chgData name="bfjghod Goh" userId="17a83449cc180f75" providerId="LiveId" clId="{5C24AA89-BBA0-B041-B1EA-C798AB5F6338}" dt="2019-08-04T03:41:19.105" v="3732" actId="26606"/>
          <ac:spMkLst>
            <pc:docMk/>
            <pc:sldMk cId="1800997628" sldId="652"/>
            <ac:spMk id="2" creationId="{D4ABF8A3-8187-5241-86D1-40FF6C5E1372}"/>
          </ac:spMkLst>
        </pc:spChg>
        <pc:spChg chg="del mod">
          <ac:chgData name="bfjghod Goh" userId="17a83449cc180f75" providerId="LiveId" clId="{5C24AA89-BBA0-B041-B1EA-C798AB5F6338}" dt="2019-08-04T03:41:19.105" v="3732" actId="26606"/>
          <ac:spMkLst>
            <pc:docMk/>
            <pc:sldMk cId="1800997628" sldId="652"/>
            <ac:spMk id="3" creationId="{ADA9711C-253D-B144-B1EC-E4C46CA2BAA1}"/>
          </ac:spMkLst>
        </pc:spChg>
        <pc:spChg chg="add">
          <ac:chgData name="bfjghod Goh" userId="17a83449cc180f75" providerId="LiveId" clId="{5C24AA89-BBA0-B041-B1EA-C798AB5F6338}" dt="2019-08-04T03:41:19.105" v="3732" actId="26606"/>
          <ac:spMkLst>
            <pc:docMk/>
            <pc:sldMk cId="1800997628" sldId="652"/>
            <ac:spMk id="10" creationId="{46C2E80F-49A6-4372-B103-219D417A55ED}"/>
          </ac:spMkLst>
        </pc:spChg>
        <pc:graphicFrameChg chg="add">
          <ac:chgData name="bfjghod Goh" userId="17a83449cc180f75" providerId="LiveId" clId="{5C24AA89-BBA0-B041-B1EA-C798AB5F6338}" dt="2019-08-04T03:41:19.105" v="3732" actId="26606"/>
          <ac:graphicFrameMkLst>
            <pc:docMk/>
            <pc:sldMk cId="1800997628" sldId="652"/>
            <ac:graphicFrameMk id="5" creationId="{0B1C4344-9A41-4ADD-9521-0F338112CBBA}"/>
          </ac:graphicFrameMkLst>
        </pc:graphicFrameChg>
      </pc:sldChg>
      <pc:sldChg chg="addSp delSp modSp add mod setBg">
        <pc:chgData name="bfjghod Goh" userId="17a83449cc180f75" providerId="LiveId" clId="{5C24AA89-BBA0-B041-B1EA-C798AB5F6338}" dt="2019-08-04T03:44:38.700" v="3763" actId="26606"/>
        <pc:sldMkLst>
          <pc:docMk/>
          <pc:sldMk cId="2059295599" sldId="653"/>
        </pc:sldMkLst>
        <pc:spChg chg="del">
          <ac:chgData name="bfjghod Goh" userId="17a83449cc180f75" providerId="LiveId" clId="{5C24AA89-BBA0-B041-B1EA-C798AB5F6338}" dt="2019-08-04T03:44:29.482" v="3735"/>
          <ac:spMkLst>
            <pc:docMk/>
            <pc:sldMk cId="2059295599" sldId="653"/>
            <ac:spMk id="2" creationId="{C83E11D2-796B-6C48-A75E-A937B342A0FC}"/>
          </ac:spMkLst>
        </pc:spChg>
        <pc:spChg chg="del">
          <ac:chgData name="bfjghod Goh" userId="17a83449cc180f75" providerId="LiveId" clId="{5C24AA89-BBA0-B041-B1EA-C798AB5F6338}" dt="2019-08-04T03:44:29.482" v="3735"/>
          <ac:spMkLst>
            <pc:docMk/>
            <pc:sldMk cId="2059295599" sldId="653"/>
            <ac:spMk id="3" creationId="{5C9C5B91-36D2-5E48-8396-AF50D589B26E}"/>
          </ac:spMkLst>
        </pc:spChg>
        <pc:spChg chg="add mod">
          <ac:chgData name="bfjghod Goh" userId="17a83449cc180f75" providerId="LiveId" clId="{5C24AA89-BBA0-B041-B1EA-C798AB5F6338}" dt="2019-08-04T03:44:38.700" v="3763" actId="26606"/>
          <ac:spMkLst>
            <pc:docMk/>
            <pc:sldMk cId="2059295599" sldId="653"/>
            <ac:spMk id="4" creationId="{246B708B-8341-794E-88AE-0F8DF3271756}"/>
          </ac:spMkLst>
        </pc:spChg>
        <pc:spChg chg="add mod">
          <ac:chgData name="bfjghod Goh" userId="17a83449cc180f75" providerId="LiveId" clId="{5C24AA89-BBA0-B041-B1EA-C798AB5F6338}" dt="2019-08-04T03:44:38.700" v="3763" actId="26606"/>
          <ac:spMkLst>
            <pc:docMk/>
            <pc:sldMk cId="2059295599" sldId="653"/>
            <ac:spMk id="5" creationId="{EDC0CC4D-0FC4-F743-B032-E3ECE0AB9F1A}"/>
          </ac:spMkLst>
        </pc:spChg>
        <pc:spChg chg="add">
          <ac:chgData name="bfjghod Goh" userId="17a83449cc180f75" providerId="LiveId" clId="{5C24AA89-BBA0-B041-B1EA-C798AB5F6338}" dt="2019-08-04T03:44:38.700" v="3763" actId="26606"/>
          <ac:spMkLst>
            <pc:docMk/>
            <pc:sldMk cId="2059295599" sldId="653"/>
            <ac:spMk id="10" creationId="{559AE206-7EBA-4D33-8BC9-9D8158553F0E}"/>
          </ac:spMkLst>
        </pc:spChg>
        <pc:spChg chg="add">
          <ac:chgData name="bfjghod Goh" userId="17a83449cc180f75" providerId="LiveId" clId="{5C24AA89-BBA0-B041-B1EA-C798AB5F6338}" dt="2019-08-04T03:44:38.700" v="3763" actId="26606"/>
          <ac:spMkLst>
            <pc:docMk/>
            <pc:sldMk cId="2059295599" sldId="653"/>
            <ac:spMk id="12" creationId="{6437D937-A7F1-4011-92B4-328E5BE1B166}"/>
          </ac:spMkLst>
        </pc:spChg>
        <pc:spChg chg="add">
          <ac:chgData name="bfjghod Goh" userId="17a83449cc180f75" providerId="LiveId" clId="{5C24AA89-BBA0-B041-B1EA-C798AB5F6338}" dt="2019-08-04T03:44:38.700" v="3763" actId="26606"/>
          <ac:spMkLst>
            <pc:docMk/>
            <pc:sldMk cId="2059295599" sldId="653"/>
            <ac:spMk id="14" creationId="{B672F332-AF08-46C6-94F0-77684310D7B7}"/>
          </ac:spMkLst>
        </pc:spChg>
        <pc:spChg chg="add">
          <ac:chgData name="bfjghod Goh" userId="17a83449cc180f75" providerId="LiveId" clId="{5C24AA89-BBA0-B041-B1EA-C798AB5F6338}" dt="2019-08-04T03:44:38.700" v="3763" actId="26606"/>
          <ac:spMkLst>
            <pc:docMk/>
            <pc:sldMk cId="2059295599" sldId="653"/>
            <ac:spMk id="16" creationId="{34244EF8-D73A-40E1-BE73-D46E6B4B04ED}"/>
          </ac:spMkLst>
        </pc:spChg>
        <pc:spChg chg="add">
          <ac:chgData name="bfjghod Goh" userId="17a83449cc180f75" providerId="LiveId" clId="{5C24AA89-BBA0-B041-B1EA-C798AB5F6338}" dt="2019-08-04T03:44:38.700" v="3763" actId="26606"/>
          <ac:spMkLst>
            <pc:docMk/>
            <pc:sldMk cId="2059295599" sldId="653"/>
            <ac:spMk id="18" creationId="{AB84D7E8-4ECB-42D7-ADBF-01689B0F24AE}"/>
          </ac:spMkLst>
        </pc:spChg>
        <pc:cxnChg chg="add">
          <ac:chgData name="bfjghod Goh" userId="17a83449cc180f75" providerId="LiveId" clId="{5C24AA89-BBA0-B041-B1EA-C798AB5F6338}" dt="2019-08-04T03:44:38.700" v="3763" actId="26606"/>
          <ac:cxnSpMkLst>
            <pc:docMk/>
            <pc:sldMk cId="2059295599" sldId="653"/>
            <ac:cxnSpMk id="20" creationId="{9E8E38ED-369A-44C2-B635-0BED0E48A6E8}"/>
          </ac:cxnSpMkLst>
        </pc:cxnChg>
      </pc:sldChg>
      <pc:sldChg chg="addSp delSp modSp add mod setBg">
        <pc:chgData name="bfjghod Goh" userId="17a83449cc180f75" providerId="LiveId" clId="{5C24AA89-BBA0-B041-B1EA-C798AB5F6338}" dt="2019-08-04T03:45:13.872" v="3777" actId="26606"/>
        <pc:sldMkLst>
          <pc:docMk/>
          <pc:sldMk cId="2365256560" sldId="654"/>
        </pc:sldMkLst>
        <pc:spChg chg="mod">
          <ac:chgData name="bfjghod Goh" userId="17a83449cc180f75" providerId="LiveId" clId="{5C24AA89-BBA0-B041-B1EA-C798AB5F6338}" dt="2019-08-04T03:45:13.872" v="3777" actId="26606"/>
          <ac:spMkLst>
            <pc:docMk/>
            <pc:sldMk cId="2365256560" sldId="654"/>
            <ac:spMk id="2" creationId="{92263560-7CC3-1C43-8F42-F5A017EB5187}"/>
          </ac:spMkLst>
        </pc:spChg>
        <pc:spChg chg="del mod">
          <ac:chgData name="bfjghod Goh" userId="17a83449cc180f75" providerId="LiveId" clId="{5C24AA89-BBA0-B041-B1EA-C798AB5F6338}" dt="2019-08-04T03:45:13.872" v="3777" actId="26606"/>
          <ac:spMkLst>
            <pc:docMk/>
            <pc:sldMk cId="2365256560" sldId="654"/>
            <ac:spMk id="3" creationId="{5053C093-DBB6-FF4A-951B-9E52E4FBF9BD}"/>
          </ac:spMkLst>
        </pc:spChg>
        <pc:spChg chg="add">
          <ac:chgData name="bfjghod Goh" userId="17a83449cc180f75" providerId="LiveId" clId="{5C24AA89-BBA0-B041-B1EA-C798AB5F6338}" dt="2019-08-04T03:45:13.872" v="3777" actId="26606"/>
          <ac:spMkLst>
            <pc:docMk/>
            <pc:sldMk cId="2365256560" sldId="654"/>
            <ac:spMk id="10" creationId="{46C2E80F-49A6-4372-B103-219D417A55ED}"/>
          </ac:spMkLst>
        </pc:spChg>
        <pc:graphicFrameChg chg="add">
          <ac:chgData name="bfjghod Goh" userId="17a83449cc180f75" providerId="LiveId" clId="{5C24AA89-BBA0-B041-B1EA-C798AB5F6338}" dt="2019-08-04T03:45:13.872" v="3777" actId="26606"/>
          <ac:graphicFrameMkLst>
            <pc:docMk/>
            <pc:sldMk cId="2365256560" sldId="654"/>
            <ac:graphicFrameMk id="5" creationId="{D529E2C2-DD1F-48C6-A415-156F4FF53964}"/>
          </ac:graphicFrameMkLst>
        </pc:graphicFrameChg>
      </pc:sldChg>
      <pc:sldChg chg="addSp delSp modSp add mod setBg">
        <pc:chgData name="bfjghod Goh" userId="17a83449cc180f75" providerId="LiveId" clId="{5C24AA89-BBA0-B041-B1EA-C798AB5F6338}" dt="2019-08-10T07:28:33.523" v="4348" actId="20577"/>
        <pc:sldMkLst>
          <pc:docMk/>
          <pc:sldMk cId="3974759872" sldId="655"/>
        </pc:sldMkLst>
        <pc:spChg chg="mod">
          <ac:chgData name="bfjghod Goh" userId="17a83449cc180f75" providerId="LiveId" clId="{5C24AA89-BBA0-B041-B1EA-C798AB5F6338}" dt="2019-08-04T03:45:43.798" v="3846" actId="26606"/>
          <ac:spMkLst>
            <pc:docMk/>
            <pc:sldMk cId="3974759872" sldId="655"/>
            <ac:spMk id="2" creationId="{F488E260-32B2-AB48-9D15-BF0A22459A7C}"/>
          </ac:spMkLst>
        </pc:spChg>
        <pc:spChg chg="del mod">
          <ac:chgData name="bfjghod Goh" userId="17a83449cc180f75" providerId="LiveId" clId="{5C24AA89-BBA0-B041-B1EA-C798AB5F6338}" dt="2019-08-04T03:45:43.798" v="3846" actId="26606"/>
          <ac:spMkLst>
            <pc:docMk/>
            <pc:sldMk cId="3974759872" sldId="655"/>
            <ac:spMk id="3" creationId="{D3C25297-CD22-A343-824F-A88293453D13}"/>
          </ac:spMkLst>
        </pc:spChg>
        <pc:spChg chg="add">
          <ac:chgData name="bfjghod Goh" userId="17a83449cc180f75" providerId="LiveId" clId="{5C24AA89-BBA0-B041-B1EA-C798AB5F6338}" dt="2019-08-04T03:45:43.798" v="3846" actId="26606"/>
          <ac:spMkLst>
            <pc:docMk/>
            <pc:sldMk cId="3974759872" sldId="655"/>
            <ac:spMk id="10" creationId="{46C2E80F-49A6-4372-B103-219D417A55ED}"/>
          </ac:spMkLst>
        </pc:spChg>
        <pc:graphicFrameChg chg="add mod">
          <ac:chgData name="bfjghod Goh" userId="17a83449cc180f75" providerId="LiveId" clId="{5C24AA89-BBA0-B041-B1EA-C798AB5F6338}" dt="2019-08-10T07:28:33.523" v="4348" actId="20577"/>
          <ac:graphicFrameMkLst>
            <pc:docMk/>
            <pc:sldMk cId="3974759872" sldId="655"/>
            <ac:graphicFrameMk id="5" creationId="{971870B0-791A-4DA6-9922-2AC8009C05CB}"/>
          </ac:graphicFrameMkLst>
        </pc:graphicFrameChg>
      </pc:sldChg>
      <pc:sldChg chg="addSp delSp modSp add mod setBg">
        <pc:chgData name="bfjghod Goh" userId="17a83449cc180f75" providerId="LiveId" clId="{5C24AA89-BBA0-B041-B1EA-C798AB5F6338}" dt="2019-08-04T03:52:13.204" v="4028" actId="5793"/>
        <pc:sldMkLst>
          <pc:docMk/>
          <pc:sldMk cId="2148979323" sldId="656"/>
        </pc:sldMkLst>
        <pc:spChg chg="del">
          <ac:chgData name="bfjghod Goh" userId="17a83449cc180f75" providerId="LiveId" clId="{5C24AA89-BBA0-B041-B1EA-C798AB5F6338}" dt="2019-08-04T03:50:50.916" v="3928"/>
          <ac:spMkLst>
            <pc:docMk/>
            <pc:sldMk cId="2148979323" sldId="656"/>
            <ac:spMk id="2" creationId="{E7806903-3474-AA4D-A780-4E5C78FB075D}"/>
          </ac:spMkLst>
        </pc:spChg>
        <pc:spChg chg="add mod">
          <ac:chgData name="bfjghod Goh" userId="17a83449cc180f75" providerId="LiveId" clId="{5C24AA89-BBA0-B041-B1EA-C798AB5F6338}" dt="2019-08-04T03:51:42.353" v="3967" actId="26606"/>
          <ac:spMkLst>
            <pc:docMk/>
            <pc:sldMk cId="2148979323" sldId="656"/>
            <ac:spMk id="3" creationId="{4005EF6E-0C18-AD40-A757-F4A18E8AF601}"/>
          </ac:spMkLst>
        </pc:spChg>
        <pc:spChg chg="add del mod">
          <ac:chgData name="bfjghod Goh" userId="17a83449cc180f75" providerId="LiveId" clId="{5C24AA89-BBA0-B041-B1EA-C798AB5F6338}" dt="2019-08-04T03:52:13.204" v="4028" actId="5793"/>
          <ac:spMkLst>
            <pc:docMk/>
            <pc:sldMk cId="2148979323" sldId="656"/>
            <ac:spMk id="4" creationId="{B88BA0BC-C2C1-2647-910C-B1C9F92CBD10}"/>
          </ac:spMkLst>
        </pc:spChg>
        <pc:spChg chg="add mod">
          <ac:chgData name="bfjghod Goh" userId="17a83449cc180f75" providerId="LiveId" clId="{5C24AA89-BBA0-B041-B1EA-C798AB5F6338}" dt="2019-08-04T03:51:46.301" v="3968"/>
          <ac:spMkLst>
            <pc:docMk/>
            <pc:sldMk cId="2148979323" sldId="656"/>
            <ac:spMk id="5" creationId="{17F3E073-4828-C940-9E70-D216B2E810ED}"/>
          </ac:spMkLst>
        </pc:spChg>
        <pc:spChg chg="add del">
          <ac:chgData name="bfjghod Goh" userId="17a83449cc180f75" providerId="LiveId" clId="{5C24AA89-BBA0-B041-B1EA-C798AB5F6338}" dt="2019-08-04T03:51:42.353" v="3967" actId="26606"/>
          <ac:spMkLst>
            <pc:docMk/>
            <pc:sldMk cId="2148979323" sldId="656"/>
            <ac:spMk id="11" creationId="{46C2E80F-49A6-4372-B103-219D417A55ED}"/>
          </ac:spMkLst>
        </pc:spChg>
        <pc:graphicFrameChg chg="add del">
          <ac:chgData name="bfjghod Goh" userId="17a83449cc180f75" providerId="LiveId" clId="{5C24AA89-BBA0-B041-B1EA-C798AB5F6338}" dt="2019-08-04T03:51:42.353" v="3967" actId="26606"/>
          <ac:graphicFrameMkLst>
            <pc:docMk/>
            <pc:sldMk cId="2148979323" sldId="656"/>
            <ac:graphicFrameMk id="6" creationId="{EE612643-EFA1-4A4D-AD9A-C0A8206EC59F}"/>
          </ac:graphicFrameMkLst>
        </pc:graphicFrameChg>
        <pc:graphicFrameChg chg="add mod">
          <ac:chgData name="bfjghod Goh" userId="17a83449cc180f75" providerId="LiveId" clId="{5C24AA89-BBA0-B041-B1EA-C798AB5F6338}" dt="2019-08-04T03:51:55.362" v="3970" actId="1076"/>
          <ac:graphicFrameMkLst>
            <pc:docMk/>
            <pc:sldMk cId="2148979323" sldId="656"/>
            <ac:graphicFrameMk id="8" creationId="{CF878373-5334-7E45-A0D9-ED8F2E9696FB}"/>
          </ac:graphicFrameMkLst>
        </pc:graphicFrameChg>
        <pc:graphicFrameChg chg="add mod">
          <ac:chgData name="bfjghod Goh" userId="17a83449cc180f75" providerId="LiveId" clId="{5C24AA89-BBA0-B041-B1EA-C798AB5F6338}" dt="2019-08-04T03:52:00.520" v="3972" actId="14100"/>
          <ac:graphicFrameMkLst>
            <pc:docMk/>
            <pc:sldMk cId="2148979323" sldId="656"/>
            <ac:graphicFrameMk id="9" creationId="{CB7E7C3C-C377-C04A-9ACD-5EDC4E32F356}"/>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hyperlink" Target="https://www.bioconductor.org/packages/release/BiocViews.html%23___Software" TargetMode="Externa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diagrams/_rels/data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svg"/><Relationship Id="rId4" Type="http://schemas.openxmlformats.org/officeDocument/2006/relationships/image" Target="../media/image13.svg"/><Relationship Id="rId9" Type="http://schemas.openxmlformats.org/officeDocument/2006/relationships/image" Target="../media/image55.png"/></Relationships>
</file>

<file path=ppt/diagrams/_rels/data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33.svg"/></Relationships>
</file>

<file path=ppt/diagrams/_rels/data1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1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24.png"/><Relationship Id="rId7" Type="http://schemas.openxmlformats.org/officeDocument/2006/relationships/image" Target="../media/image55.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76.svg"/><Relationship Id="rId4" Type="http://schemas.openxmlformats.org/officeDocument/2006/relationships/image" Target="../media/image25.svg"/><Relationship Id="rId9" Type="http://schemas.openxmlformats.org/officeDocument/2006/relationships/image" Target="../media/image75.png"/></Relationships>
</file>

<file path=ppt/diagrams/_rels/data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ata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66.svg"/></Relationships>
</file>

<file path=ppt/diagrams/_rels/data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27.svg"/></Relationships>
</file>

<file path=ppt/diagrams/_rels/data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65.png"/><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66.svg"/><Relationship Id="rId9" Type="http://schemas.openxmlformats.org/officeDocument/2006/relationships/image" Target="../media/image102.png"/></Relationships>
</file>

<file path=ppt/diagrams/_rels/data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9.svg"/></Relationships>
</file>

<file path=ppt/diagrams/_rels/data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5.svg"/><Relationship Id="rId1" Type="http://schemas.openxmlformats.org/officeDocument/2006/relationships/image" Target="../media/image124.png"/><Relationship Id="rId4" Type="http://schemas.openxmlformats.org/officeDocument/2006/relationships/image" Target="../media/image45.svg"/></Relationships>
</file>

<file path=ppt/diagrams/_rels/data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3.svg"/></Relationships>
</file>

<file path=ppt/diagrams/_rels/data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30.svg"/></Relationships>
</file>

<file path=ppt/diagrams/_rels/data34.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44.png"/><Relationship Id="rId7" Type="http://schemas.openxmlformats.org/officeDocument/2006/relationships/image" Target="../media/image135.png"/><Relationship Id="rId2" Type="http://schemas.openxmlformats.org/officeDocument/2006/relationships/hyperlink" Target="https://www.ncbi.nlm.nih.gov/geo/info/submission.html" TargetMode="External"/><Relationship Id="rId1" Type="http://schemas.openxmlformats.org/officeDocument/2006/relationships/hyperlink" Target="https://www.ncbi.nlm.nih.gov/geo/info/overview.html" TargetMode="Externa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45.svg"/></Relationships>
</file>

<file path=ppt/diagrams/_rels/data35.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hyperlink" Target="https://www.ncbi.nlm.nih.gov/gds/" TargetMode="External"/><Relationship Id="rId7" Type="http://schemas.openxmlformats.org/officeDocument/2006/relationships/image" Target="../media/image141.png"/><Relationship Id="rId12" Type="http://schemas.openxmlformats.org/officeDocument/2006/relationships/image" Target="../media/image136.svg"/><Relationship Id="rId2" Type="http://schemas.openxmlformats.org/officeDocument/2006/relationships/hyperlink" Target="https://www.ncbi.nlm.nih.gov/geo/info/download.html" TargetMode="External"/><Relationship Id="rId1" Type="http://schemas.openxmlformats.org/officeDocument/2006/relationships/hyperlink" Target="https://www.ncbi.nlm.nih.gov/geo/" TargetMode="External"/><Relationship Id="rId6" Type="http://schemas.openxmlformats.org/officeDocument/2006/relationships/image" Target="../media/image140.svg"/><Relationship Id="rId11" Type="http://schemas.openxmlformats.org/officeDocument/2006/relationships/image" Target="../media/image13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hyperlink" Target="https://www.ncbi.nlm.nih.gov/geoprofiles/" TargetMode="External"/><Relationship Id="rId9" Type="http://schemas.openxmlformats.org/officeDocument/2006/relationships/image" Target="../media/image143.png"/></Relationships>
</file>

<file path=ppt/diagrams/_rels/data3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hyperlink" Target="https://www.ncbi.nlm.nih.gov/geo/info/datasets.html" TargetMode="External"/><Relationship Id="rId1" Type="http://schemas.openxmlformats.org/officeDocument/2006/relationships/hyperlink" Target="https://www.ncbi.nlm.nih.gov/gds/" TargetMode="Externa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36.svg"/></Relationships>
</file>

<file path=ppt/diagrams/_rels/data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ncbi.nlm.nih.gov/geo/info/profiles.html" TargetMode="External"/><Relationship Id="rId1" Type="http://schemas.openxmlformats.org/officeDocument/2006/relationships/hyperlink" Target="https://www.ncbi.nlm.nih.gov/geoprofiles/" TargetMode="Externa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svg"/></Relationships>
</file>

<file path=ppt/diagrams/_rels/data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cbi.nlm.nih.gov/geo/info/profiles.html" TargetMode="External"/><Relationship Id="rId1" Type="http://schemas.openxmlformats.org/officeDocument/2006/relationships/hyperlink" Target="https://www.ncbi.nlm.nih.gov/geo/info/datasets.html" TargetMode="Externa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5.svg"/></Relationships>
</file>

<file path=ppt/diagrams/_rels/data39.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40.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svg"/><Relationship Id="rId1" Type="http://schemas.openxmlformats.org/officeDocument/2006/relationships/image" Target="../media/image160.png"/><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svg"/></Relationships>
</file>

<file path=ppt/diagrams/_rels/data4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39.png"/><Relationship Id="rId7" Type="http://schemas.openxmlformats.org/officeDocument/2006/relationships/image" Target="../media/image12.png"/><Relationship Id="rId2" Type="http://schemas.openxmlformats.org/officeDocument/2006/relationships/image" Target="../media/image142.svg"/><Relationship Id="rId1" Type="http://schemas.openxmlformats.org/officeDocument/2006/relationships/image" Target="../media/image141.png"/><Relationship Id="rId6" Type="http://schemas.openxmlformats.org/officeDocument/2006/relationships/image" Target="../media/image172.svg"/><Relationship Id="rId5" Type="http://schemas.openxmlformats.org/officeDocument/2006/relationships/image" Target="../media/image171.png"/><Relationship Id="rId10" Type="http://schemas.openxmlformats.org/officeDocument/2006/relationships/image" Target="../media/image174.svg"/><Relationship Id="rId4" Type="http://schemas.openxmlformats.org/officeDocument/2006/relationships/image" Target="../media/image140.svg"/><Relationship Id="rId9" Type="http://schemas.openxmlformats.org/officeDocument/2006/relationships/image" Target="../media/image173.png"/></Relationships>
</file>

<file path=ppt/diagrams/_rels/data44.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77.png"/><Relationship Id="rId7" Type="http://schemas.openxmlformats.org/officeDocument/2006/relationships/image" Target="../media/image12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2.png"/><Relationship Id="rId7" Type="http://schemas.openxmlformats.org/officeDocument/2006/relationships/image" Target="../media/image34.png"/><Relationship Id="rId12" Type="http://schemas.openxmlformats.org/officeDocument/2006/relationships/image" Target="../media/image27.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3.svg"/><Relationship Id="rId11" Type="http://schemas.openxmlformats.org/officeDocument/2006/relationships/image" Target="../media/image26.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13.svg"/><Relationship Id="rId9" Type="http://schemas.openxmlformats.org/officeDocument/2006/relationships/image" Target="../media/image36.pn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svg"/><Relationship Id="rId2" Type="http://schemas.openxmlformats.org/officeDocument/2006/relationships/image" Target="../media/image4.svg"/><Relationship Id="rId1" Type="http://schemas.openxmlformats.org/officeDocument/2006/relationships/image" Target="../media/image9.png"/><Relationship Id="rId6" Type="http://schemas.openxmlformats.org/officeDocument/2006/relationships/image" Target="../media/image11.png"/><Relationship Id="rId5" Type="http://schemas.openxmlformats.org/officeDocument/2006/relationships/hyperlink" Target="https://www.bioconductor.org/packages/release/BiocViews.html%23___Software" TargetMode="External"/><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0.png"/><Relationship Id="rId7" Type="http://schemas.openxmlformats.org/officeDocument/2006/relationships/image" Target="../media/image49.png"/><Relationship Id="rId2" Type="http://schemas.openxmlformats.org/officeDocument/2006/relationships/image" Target="../media/image52.svg"/><Relationship Id="rId1" Type="http://schemas.openxmlformats.org/officeDocument/2006/relationships/image" Target="../media/image57.png"/><Relationship Id="rId6" Type="http://schemas.openxmlformats.org/officeDocument/2006/relationships/image" Target="../media/image54.svg"/><Relationship Id="rId5" Type="http://schemas.openxmlformats.org/officeDocument/2006/relationships/image" Target="../media/image58.png"/><Relationship Id="rId10" Type="http://schemas.openxmlformats.org/officeDocument/2006/relationships/image" Target="../media/image56.svg"/><Relationship Id="rId4" Type="http://schemas.openxmlformats.org/officeDocument/2006/relationships/image" Target="../media/image13.svg"/><Relationship Id="rId9" Type="http://schemas.openxmlformats.org/officeDocument/2006/relationships/image" Target="../media/image59.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9.png"/><Relationship Id="rId7" Type="http://schemas.openxmlformats.org/officeDocument/2006/relationships/image" Target="../media/image29.png"/><Relationship Id="rId2" Type="http://schemas.openxmlformats.org/officeDocument/2006/relationships/image" Target="../media/image15.svg"/><Relationship Id="rId1" Type="http://schemas.openxmlformats.org/officeDocument/2006/relationships/image" Target="../media/image21.png"/><Relationship Id="rId6" Type="http://schemas.openxmlformats.org/officeDocument/2006/relationships/image" Target="../media/image61.svg"/><Relationship Id="rId5" Type="http://schemas.openxmlformats.org/officeDocument/2006/relationships/image" Target="../media/image62.png"/><Relationship Id="rId4" Type="http://schemas.openxmlformats.org/officeDocument/2006/relationships/image" Target="../media/image33.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image" Target="../media/image64.svg"/><Relationship Id="rId1" Type="http://schemas.openxmlformats.org/officeDocument/2006/relationships/image" Target="../media/image71.png"/><Relationship Id="rId6" Type="http://schemas.openxmlformats.org/officeDocument/2006/relationships/image" Target="../media/image68.svg"/><Relationship Id="rId5" Type="http://schemas.openxmlformats.org/officeDocument/2006/relationships/image" Target="../media/image73.png"/><Relationship Id="rId4" Type="http://schemas.openxmlformats.org/officeDocument/2006/relationships/image" Target="../media/image66.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28.png"/><Relationship Id="rId7" Type="http://schemas.openxmlformats.org/officeDocument/2006/relationships/image" Target="../media/image59.png"/><Relationship Id="rId2" Type="http://schemas.openxmlformats.org/officeDocument/2006/relationships/image" Target="../media/image45.svg"/><Relationship Id="rId1" Type="http://schemas.openxmlformats.org/officeDocument/2006/relationships/image" Target="../media/image49.png"/><Relationship Id="rId6" Type="http://schemas.openxmlformats.org/officeDocument/2006/relationships/image" Target="../media/image27.svg"/><Relationship Id="rId5" Type="http://schemas.openxmlformats.org/officeDocument/2006/relationships/image" Target="../media/image29.png"/><Relationship Id="rId10" Type="http://schemas.openxmlformats.org/officeDocument/2006/relationships/image" Target="../media/image76.svg"/><Relationship Id="rId4" Type="http://schemas.openxmlformats.org/officeDocument/2006/relationships/image" Target="../media/image25.svg"/><Relationship Id="rId9" Type="http://schemas.openxmlformats.org/officeDocument/2006/relationships/image" Target="../media/image7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9.svg"/><Relationship Id="rId1" Type="http://schemas.openxmlformats.org/officeDocument/2006/relationships/image" Target="../media/image84.png"/><Relationship Id="rId6" Type="http://schemas.openxmlformats.org/officeDocument/2006/relationships/image" Target="../media/image83.svg"/><Relationship Id="rId5" Type="http://schemas.openxmlformats.org/officeDocument/2006/relationships/image" Target="../media/image86.png"/><Relationship Id="rId4" Type="http://schemas.openxmlformats.org/officeDocument/2006/relationships/image" Target="../media/image8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8.svg"/><Relationship Id="rId1" Type="http://schemas.openxmlformats.org/officeDocument/2006/relationships/image" Target="../media/image89.png"/><Relationship Id="rId6" Type="http://schemas.openxmlformats.org/officeDocument/2006/relationships/image" Target="../media/image83.svg"/><Relationship Id="rId5" Type="http://schemas.openxmlformats.org/officeDocument/2006/relationships/image" Target="../media/image86.png"/><Relationship Id="rId4" Type="http://schemas.openxmlformats.org/officeDocument/2006/relationships/image" Target="../media/image66.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1.svg"/><Relationship Id="rId1" Type="http://schemas.openxmlformats.org/officeDocument/2006/relationships/image" Target="../media/image94.png"/><Relationship Id="rId6" Type="http://schemas.openxmlformats.org/officeDocument/2006/relationships/image" Target="../media/image93.svg"/><Relationship Id="rId5" Type="http://schemas.openxmlformats.org/officeDocument/2006/relationships/image" Target="../media/image95.png"/><Relationship Id="rId4" Type="http://schemas.openxmlformats.org/officeDocument/2006/relationships/image" Target="../media/image27.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svg"/><Relationship Id="rId1" Type="http://schemas.openxmlformats.org/officeDocument/2006/relationships/image" Target="../media/image49.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13.svg"/><Relationship Id="rId1" Type="http://schemas.openxmlformats.org/officeDocument/2006/relationships/image" Target="../media/image20.png"/><Relationship Id="rId6" Type="http://schemas.openxmlformats.org/officeDocument/2006/relationships/image" Target="../media/image17.svg"/><Relationship Id="rId5" Type="http://schemas.openxmlformats.org/officeDocument/2006/relationships/image" Target="../media/image22.png"/><Relationship Id="rId4" Type="http://schemas.openxmlformats.org/officeDocument/2006/relationships/image" Target="../media/image15.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72.png"/><Relationship Id="rId7" Type="http://schemas.openxmlformats.org/officeDocument/2006/relationships/image" Target="../media/image108.png"/><Relationship Id="rId12" Type="http://schemas.openxmlformats.org/officeDocument/2006/relationships/image" Target="../media/image105.svg"/><Relationship Id="rId2" Type="http://schemas.openxmlformats.org/officeDocument/2006/relationships/image" Target="../media/image97.svg"/><Relationship Id="rId1" Type="http://schemas.openxmlformats.org/officeDocument/2006/relationships/image" Target="../media/image106.png"/><Relationship Id="rId6" Type="http://schemas.openxmlformats.org/officeDocument/2006/relationships/image" Target="../media/image99.svg"/><Relationship Id="rId11" Type="http://schemas.openxmlformats.org/officeDocument/2006/relationships/image" Target="../media/image110.png"/><Relationship Id="rId5" Type="http://schemas.openxmlformats.org/officeDocument/2006/relationships/image" Target="../media/image107.png"/><Relationship Id="rId10" Type="http://schemas.openxmlformats.org/officeDocument/2006/relationships/image" Target="../media/image103.svg"/><Relationship Id="rId4" Type="http://schemas.openxmlformats.org/officeDocument/2006/relationships/image" Target="../media/image66.svg"/><Relationship Id="rId9" Type="http://schemas.openxmlformats.org/officeDocument/2006/relationships/image" Target="../media/image109.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1.svg"/><Relationship Id="rId1" Type="http://schemas.openxmlformats.org/officeDocument/2006/relationships/image" Target="../media/image122.png"/><Relationship Id="rId6" Type="http://schemas.openxmlformats.org/officeDocument/2006/relationships/image" Target="../media/image91.svg"/><Relationship Id="rId5" Type="http://schemas.openxmlformats.org/officeDocument/2006/relationships/image" Target="../media/image94.png"/><Relationship Id="rId4" Type="http://schemas.openxmlformats.org/officeDocument/2006/relationships/image" Target="../media/image19.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25.svg"/><Relationship Id="rId1" Type="http://schemas.openxmlformats.org/officeDocument/2006/relationships/image" Target="../media/image126.png"/><Relationship Id="rId4" Type="http://schemas.openxmlformats.org/officeDocument/2006/relationships/image" Target="../media/image45.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8.svg"/><Relationship Id="rId1" Type="http://schemas.openxmlformats.org/officeDocument/2006/relationships/image" Target="../media/image131.png"/><Relationship Id="rId6" Type="http://schemas.openxmlformats.org/officeDocument/2006/relationships/image" Target="../media/image130.svg"/><Relationship Id="rId5" Type="http://schemas.openxmlformats.org/officeDocument/2006/relationships/image" Target="../media/image132.png"/><Relationship Id="rId4" Type="http://schemas.openxmlformats.org/officeDocument/2006/relationships/image" Target="../media/image13.svg"/></Relationships>
</file>

<file path=ppt/diagrams/_rels/drawing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svg"/><Relationship Id="rId1" Type="http://schemas.openxmlformats.org/officeDocument/2006/relationships/image" Target="../media/image20.png"/><Relationship Id="rId4" Type="http://schemas.openxmlformats.org/officeDocument/2006/relationships/image" Target="../media/image130.svg"/></Relationships>
</file>

<file path=ppt/diagrams/_rels/drawing34.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hyperlink" Target="https://www.ncbi.nlm.nih.gov/geo/info/overview.html" TargetMode="External"/><Relationship Id="rId7" Type="http://schemas.openxmlformats.org/officeDocument/2006/relationships/image" Target="../media/image138.png"/><Relationship Id="rId2" Type="http://schemas.openxmlformats.org/officeDocument/2006/relationships/image" Target="../media/image45.svg"/><Relationship Id="rId1" Type="http://schemas.openxmlformats.org/officeDocument/2006/relationships/image" Target="../media/image49.png"/><Relationship Id="rId6" Type="http://schemas.openxmlformats.org/officeDocument/2006/relationships/hyperlink" Target="https://www.ncbi.nlm.nih.gov/geo/info/submission.html" TargetMode="External"/><Relationship Id="rId5" Type="http://schemas.openxmlformats.org/officeDocument/2006/relationships/image" Target="../media/image134.svg"/><Relationship Id="rId4" Type="http://schemas.openxmlformats.org/officeDocument/2006/relationships/image" Target="../media/image137.png"/></Relationships>
</file>

<file path=ppt/diagrams/_rels/drawing35.xml.rels><?xml version="1.0" encoding="UTF-8" standalone="yes"?>
<Relationships xmlns="http://schemas.openxmlformats.org/package/2006/relationships"><Relationship Id="rId8" Type="http://schemas.openxmlformats.org/officeDocument/2006/relationships/hyperlink" Target="https://www.ncbi.nlm.nih.gov/geo/info/download.html" TargetMode="External"/><Relationship Id="rId3" Type="http://schemas.openxmlformats.org/officeDocument/2006/relationships/image" Target="../media/image146.png"/><Relationship Id="rId7" Type="http://schemas.openxmlformats.org/officeDocument/2006/relationships/image" Target="../media/image144.svg"/><Relationship Id="rId12" Type="http://schemas.openxmlformats.org/officeDocument/2006/relationships/hyperlink" Target="https://www.ncbi.nlm.nih.gov/geoprofiles/" TargetMode="External"/><Relationship Id="rId2" Type="http://schemas.openxmlformats.org/officeDocument/2006/relationships/image" Target="../media/image140.svg"/><Relationship Id="rId1" Type="http://schemas.openxmlformats.org/officeDocument/2006/relationships/image" Target="../media/image145.png"/><Relationship Id="rId6" Type="http://schemas.openxmlformats.org/officeDocument/2006/relationships/image" Target="../media/image147.png"/><Relationship Id="rId11" Type="http://schemas.openxmlformats.org/officeDocument/2006/relationships/hyperlink" Target="https://www.ncbi.nlm.nih.gov/gds/" TargetMode="External"/><Relationship Id="rId5" Type="http://schemas.openxmlformats.org/officeDocument/2006/relationships/hyperlink" Target="https://www.ncbi.nlm.nih.gov/geo/" TargetMode="External"/><Relationship Id="rId10" Type="http://schemas.openxmlformats.org/officeDocument/2006/relationships/image" Target="../media/image136.svg"/><Relationship Id="rId4" Type="http://schemas.openxmlformats.org/officeDocument/2006/relationships/image" Target="../media/image142.svg"/><Relationship Id="rId9" Type="http://schemas.openxmlformats.org/officeDocument/2006/relationships/image" Target="../media/image138.png"/></Relationships>
</file>

<file path=ppt/diagrams/_rels/drawing36.xml.rels><?xml version="1.0" encoding="UTF-8" standalone="yes"?>
<Relationships xmlns="http://schemas.openxmlformats.org/package/2006/relationships"><Relationship Id="rId8" Type="http://schemas.openxmlformats.org/officeDocument/2006/relationships/hyperlink" Target="https://www.ncbi.nlm.nih.gov/geo/info/datasets.html" TargetMode="External"/><Relationship Id="rId3" Type="http://schemas.openxmlformats.org/officeDocument/2006/relationships/hyperlink" Target="https://www.ncbi.nlm.nih.gov/gds/" TargetMode="External"/><Relationship Id="rId7" Type="http://schemas.openxmlformats.org/officeDocument/2006/relationships/image" Target="../media/image140.svg"/><Relationship Id="rId2" Type="http://schemas.openxmlformats.org/officeDocument/2006/relationships/image" Target="../media/image136.svg"/><Relationship Id="rId1" Type="http://schemas.openxmlformats.org/officeDocument/2006/relationships/image" Target="../media/image138.png"/><Relationship Id="rId6" Type="http://schemas.openxmlformats.org/officeDocument/2006/relationships/image" Target="../media/image145.png"/><Relationship Id="rId5" Type="http://schemas.openxmlformats.org/officeDocument/2006/relationships/image" Target="../media/image45.svg"/><Relationship Id="rId4" Type="http://schemas.openxmlformats.org/officeDocument/2006/relationships/image" Target="../media/image49.png"/></Relationships>
</file>

<file path=ppt/diagrams/_rels/drawing37.xml.rels><?xml version="1.0" encoding="UTF-8" standalone="yes"?>
<Relationships xmlns="http://schemas.openxmlformats.org/package/2006/relationships"><Relationship Id="rId3" Type="http://schemas.openxmlformats.org/officeDocument/2006/relationships/hyperlink" Target="https://www.ncbi.nlm.nih.gov/geoprofiles/" TargetMode="External"/><Relationship Id="rId2" Type="http://schemas.openxmlformats.org/officeDocument/2006/relationships/image" Target="../media/image13.svg"/><Relationship Id="rId1" Type="http://schemas.openxmlformats.org/officeDocument/2006/relationships/image" Target="../media/image20.png"/><Relationship Id="rId6" Type="http://schemas.openxmlformats.org/officeDocument/2006/relationships/hyperlink" Target="https://www.ncbi.nlm.nih.gov/geo/info/profiles.html" TargetMode="External"/><Relationship Id="rId5" Type="http://schemas.openxmlformats.org/officeDocument/2006/relationships/image" Target="../media/image140.svg"/><Relationship Id="rId4" Type="http://schemas.openxmlformats.org/officeDocument/2006/relationships/image" Target="../media/image145.png"/></Relationships>
</file>

<file path=ppt/diagrams/_rels/drawing38.xml.rels><?xml version="1.0" encoding="UTF-8" standalone="yes"?>
<Relationships xmlns="http://schemas.openxmlformats.org/package/2006/relationships"><Relationship Id="rId3" Type="http://schemas.openxmlformats.org/officeDocument/2006/relationships/hyperlink" Target="https://www.ncbi.nlm.nih.gov/geo/info/datasets.html" TargetMode="External"/><Relationship Id="rId2" Type="http://schemas.openxmlformats.org/officeDocument/2006/relationships/image" Target="../media/image45.svg"/><Relationship Id="rId1" Type="http://schemas.openxmlformats.org/officeDocument/2006/relationships/image" Target="../media/image49.png"/><Relationship Id="rId6" Type="http://schemas.openxmlformats.org/officeDocument/2006/relationships/hyperlink" Target="https://www.ncbi.nlm.nih.gov/geo/info/profiles.html" TargetMode="External"/><Relationship Id="rId5" Type="http://schemas.openxmlformats.org/officeDocument/2006/relationships/image" Target="../media/image13.svg"/><Relationship Id="rId4" Type="http://schemas.openxmlformats.org/officeDocument/2006/relationships/image" Target="../media/image20.png"/></Relationships>
</file>

<file path=ppt/diagrams/_rels/drawing39.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7.png"/><Relationship Id="rId7" Type="http://schemas.openxmlformats.org/officeDocument/2006/relationships/image" Target="../media/image159.png"/><Relationship Id="rId2" Type="http://schemas.openxmlformats.org/officeDocument/2006/relationships/image" Target="../media/image149.svg"/><Relationship Id="rId1" Type="http://schemas.openxmlformats.org/officeDocument/2006/relationships/image" Target="../media/image156.png"/><Relationship Id="rId6" Type="http://schemas.openxmlformats.org/officeDocument/2006/relationships/image" Target="../media/image153.svg"/><Relationship Id="rId5" Type="http://schemas.openxmlformats.org/officeDocument/2006/relationships/image" Target="../media/image158.png"/><Relationship Id="rId4" Type="http://schemas.openxmlformats.org/officeDocument/2006/relationships/image" Target="../media/image15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svg"/><Relationship Id="rId1" Type="http://schemas.openxmlformats.org/officeDocument/2006/relationships/image" Target="../media/image28.png"/><Relationship Id="rId4" Type="http://schemas.openxmlformats.org/officeDocument/2006/relationships/image" Target="../media/image27.svg"/></Relationships>
</file>

<file path=ppt/diagrams/_rels/drawing40.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69.png"/><Relationship Id="rId7" Type="http://schemas.openxmlformats.org/officeDocument/2006/relationships/image" Target="../media/image166.png"/><Relationship Id="rId2" Type="http://schemas.openxmlformats.org/officeDocument/2006/relationships/image" Target="../media/image161.svg"/><Relationship Id="rId1" Type="http://schemas.openxmlformats.org/officeDocument/2006/relationships/image" Target="../media/image168.png"/><Relationship Id="rId6" Type="http://schemas.openxmlformats.org/officeDocument/2006/relationships/image" Target="../media/image165.svg"/><Relationship Id="rId5" Type="http://schemas.openxmlformats.org/officeDocument/2006/relationships/image" Target="../media/image170.png"/><Relationship Id="rId4" Type="http://schemas.openxmlformats.org/officeDocument/2006/relationships/image" Target="../media/image163.svg"/></Relationships>
</file>

<file path=ppt/diagrams/_rels/drawing4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45.png"/><Relationship Id="rId7" Type="http://schemas.openxmlformats.org/officeDocument/2006/relationships/image" Target="../media/image20.png"/><Relationship Id="rId2" Type="http://schemas.openxmlformats.org/officeDocument/2006/relationships/image" Target="../media/image142.svg"/><Relationship Id="rId1" Type="http://schemas.openxmlformats.org/officeDocument/2006/relationships/image" Target="../media/image146.png"/><Relationship Id="rId6" Type="http://schemas.openxmlformats.org/officeDocument/2006/relationships/image" Target="../media/image172.svg"/><Relationship Id="rId5" Type="http://schemas.openxmlformats.org/officeDocument/2006/relationships/image" Target="../media/image175.png"/><Relationship Id="rId10" Type="http://schemas.openxmlformats.org/officeDocument/2006/relationships/image" Target="../media/image174.svg"/><Relationship Id="rId4" Type="http://schemas.openxmlformats.org/officeDocument/2006/relationships/image" Target="../media/image140.svg"/><Relationship Id="rId9" Type="http://schemas.openxmlformats.org/officeDocument/2006/relationships/image" Target="../media/image176.png"/></Relationships>
</file>

<file path=ppt/diagrams/_rels/drawing44.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81.png"/><Relationship Id="rId7" Type="http://schemas.openxmlformats.org/officeDocument/2006/relationships/image" Target="../media/image126.png"/><Relationship Id="rId2" Type="http://schemas.openxmlformats.org/officeDocument/2006/relationships/image" Target="../media/image13.svg"/><Relationship Id="rId1" Type="http://schemas.openxmlformats.org/officeDocument/2006/relationships/image" Target="../media/image20.png"/><Relationship Id="rId6" Type="http://schemas.openxmlformats.org/officeDocument/2006/relationships/image" Target="../media/image180.svg"/><Relationship Id="rId5" Type="http://schemas.openxmlformats.org/officeDocument/2006/relationships/image" Target="../media/image182.png"/><Relationship Id="rId4" Type="http://schemas.openxmlformats.org/officeDocument/2006/relationships/image" Target="../media/image17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0.png"/><Relationship Id="rId7" Type="http://schemas.openxmlformats.org/officeDocument/2006/relationships/image" Target="../media/image40.png"/><Relationship Id="rId12" Type="http://schemas.openxmlformats.org/officeDocument/2006/relationships/image" Target="../media/image27.svg"/><Relationship Id="rId2" Type="http://schemas.openxmlformats.org/officeDocument/2006/relationships/image" Target="../media/image31.svg"/><Relationship Id="rId1" Type="http://schemas.openxmlformats.org/officeDocument/2006/relationships/image" Target="../media/image38.png"/><Relationship Id="rId6" Type="http://schemas.openxmlformats.org/officeDocument/2006/relationships/image" Target="../media/image33.svg"/><Relationship Id="rId11" Type="http://schemas.openxmlformats.org/officeDocument/2006/relationships/image" Target="../media/image29.png"/><Relationship Id="rId5" Type="http://schemas.openxmlformats.org/officeDocument/2006/relationships/image" Target="../media/image39.png"/><Relationship Id="rId10" Type="http://schemas.openxmlformats.org/officeDocument/2006/relationships/image" Target="../media/image37.svg"/><Relationship Id="rId4" Type="http://schemas.openxmlformats.org/officeDocument/2006/relationships/image" Target="../media/image13.svg"/><Relationship Id="rId9" Type="http://schemas.openxmlformats.org/officeDocument/2006/relationships/image" Target="../media/image4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svg"/><Relationship Id="rId1" Type="http://schemas.openxmlformats.org/officeDocument/2006/relationships/image" Target="../media/image48.png"/><Relationship Id="rId6" Type="http://schemas.openxmlformats.org/officeDocument/2006/relationships/image" Target="../media/image47.svg"/><Relationship Id="rId5" Type="http://schemas.openxmlformats.org/officeDocument/2006/relationships/image" Target="../media/image50.png"/><Relationship Id="rId4" Type="http://schemas.openxmlformats.org/officeDocument/2006/relationships/image" Target="../media/image4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7.svg"/><Relationship Id="rId1" Type="http://schemas.openxmlformats.org/officeDocument/2006/relationships/image" Target="../media/image29.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71A86C-DEB0-4D5E-9301-37445EF03B3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E860EEB-90C8-49DA-8A68-4FE2F770FE10}">
      <dgm:prSet/>
      <dgm:spPr/>
      <dgm:t>
        <a:bodyPr/>
        <a:lstStyle/>
        <a:p>
          <a:r>
            <a:rPr lang="en-SG"/>
            <a:t>Bioconductor is a repository for thousand over packages for helping do biodata analysis. You do not need to install everything at a go.</a:t>
          </a:r>
          <a:endParaRPr lang="en-US"/>
        </a:p>
      </dgm:t>
    </dgm:pt>
    <dgm:pt modelId="{6AB402D3-751F-4AA0-820D-187A144A7A6F}" type="parTrans" cxnId="{4A670679-95F5-4CBB-A958-EED16435A2AA}">
      <dgm:prSet/>
      <dgm:spPr/>
      <dgm:t>
        <a:bodyPr/>
        <a:lstStyle/>
        <a:p>
          <a:endParaRPr lang="en-US"/>
        </a:p>
      </dgm:t>
    </dgm:pt>
    <dgm:pt modelId="{4780C894-124E-499E-8479-0768CF422EDD}" type="sibTrans" cxnId="{4A670679-95F5-4CBB-A958-EED16435A2AA}">
      <dgm:prSet/>
      <dgm:spPr/>
      <dgm:t>
        <a:bodyPr/>
        <a:lstStyle/>
        <a:p>
          <a:endParaRPr lang="en-US"/>
        </a:p>
      </dgm:t>
    </dgm:pt>
    <dgm:pt modelId="{67A8FBE1-045E-440C-8BC0-6FF42C248420}">
      <dgm:prSet/>
      <dgm:spPr/>
      <dgm:t>
        <a:bodyPr/>
        <a:lstStyle/>
        <a:p>
          <a:r>
            <a:rPr lang="en-SG"/>
            <a:t>Find the relevant package you will need from </a:t>
          </a:r>
          <a:r>
            <a:rPr lang="en-SG">
              <a:hlinkClick xmlns:r="http://schemas.openxmlformats.org/officeDocument/2006/relationships" r:id="rId1"/>
            </a:rPr>
            <a:t>https://www.bioconductor.org/packages/release/BiocViews.html#___Software</a:t>
          </a:r>
          <a:r>
            <a:rPr lang="en-SG"/>
            <a:t>. </a:t>
          </a:r>
          <a:endParaRPr lang="en-US"/>
        </a:p>
      </dgm:t>
    </dgm:pt>
    <dgm:pt modelId="{B376702B-62F0-42C1-B707-9DEFE237F944}" type="parTrans" cxnId="{41F1BB6E-4786-4657-8739-FF217B4C599D}">
      <dgm:prSet/>
      <dgm:spPr/>
      <dgm:t>
        <a:bodyPr/>
        <a:lstStyle/>
        <a:p>
          <a:endParaRPr lang="en-US"/>
        </a:p>
      </dgm:t>
    </dgm:pt>
    <dgm:pt modelId="{E74AD26D-3FA1-4129-A82A-49E077FEC949}" type="sibTrans" cxnId="{41F1BB6E-4786-4657-8739-FF217B4C599D}">
      <dgm:prSet/>
      <dgm:spPr/>
      <dgm:t>
        <a:bodyPr/>
        <a:lstStyle/>
        <a:p>
          <a:endParaRPr lang="en-US"/>
        </a:p>
      </dgm:t>
    </dgm:pt>
    <dgm:pt modelId="{A904EBC9-5822-4666-A964-25DB16347422}">
      <dgm:prSet custT="1"/>
      <dgm:spPr/>
      <dgm:t>
        <a:bodyPr/>
        <a:lstStyle/>
        <a:p>
          <a:r>
            <a:rPr lang="en-SG" sz="1800" dirty="0"/>
            <a:t>Run the R console:</a:t>
          </a:r>
          <a:endParaRPr lang="en-US" sz="1800" dirty="0"/>
        </a:p>
      </dgm:t>
    </dgm:pt>
    <dgm:pt modelId="{8E65C35A-9B96-4C71-88E5-61D7D72C9C12}" type="parTrans" cxnId="{594E91E9-E5E0-4C43-9D1B-BF8CD34C43D8}">
      <dgm:prSet/>
      <dgm:spPr/>
      <dgm:t>
        <a:bodyPr/>
        <a:lstStyle/>
        <a:p>
          <a:endParaRPr lang="en-US"/>
        </a:p>
      </dgm:t>
    </dgm:pt>
    <dgm:pt modelId="{5EA04BA4-51E2-40BF-A8EC-AB2A3BACD6F4}" type="sibTrans" cxnId="{594E91E9-E5E0-4C43-9D1B-BF8CD34C43D8}">
      <dgm:prSet/>
      <dgm:spPr/>
      <dgm:t>
        <a:bodyPr/>
        <a:lstStyle/>
        <a:p>
          <a:endParaRPr lang="en-US"/>
        </a:p>
      </dgm:t>
    </dgm:pt>
    <dgm:pt modelId="{55ECDBC7-70B3-4B69-A85A-6565E9A1E636}">
      <dgm:prSet/>
      <dgm:spPr/>
      <dgm:t>
        <a:bodyPr/>
        <a:lstStyle/>
        <a:p>
          <a:r>
            <a:rPr lang="en-SG" dirty="0"/>
            <a:t>## try http:// if https:// URLs are not supported source("https://</a:t>
          </a:r>
          <a:r>
            <a:rPr lang="en-SG" dirty="0" err="1"/>
            <a:t>bioconductor.org</a:t>
          </a:r>
          <a:r>
            <a:rPr lang="en-SG" dirty="0"/>
            <a:t>/</a:t>
          </a:r>
          <a:r>
            <a:rPr lang="en-SG" dirty="0" err="1"/>
            <a:t>biocLite.R</a:t>
          </a:r>
          <a:r>
            <a:rPr lang="en-SG" dirty="0"/>
            <a:t>") </a:t>
          </a:r>
          <a:r>
            <a:rPr lang="en-SG" dirty="0" err="1"/>
            <a:t>biocLite</a:t>
          </a:r>
          <a:r>
            <a:rPr lang="en-SG" dirty="0"/>
            <a:t>(&lt;”Package Name”&gt;)</a:t>
          </a:r>
          <a:endParaRPr lang="en-US" dirty="0"/>
        </a:p>
      </dgm:t>
    </dgm:pt>
    <dgm:pt modelId="{C6A2CB6E-DBCA-4CDB-8F3D-F8CB3EF29CEF}" type="parTrans" cxnId="{7ED917A7-7C95-4BCF-AE14-67B97C0CFE5F}">
      <dgm:prSet/>
      <dgm:spPr/>
      <dgm:t>
        <a:bodyPr/>
        <a:lstStyle/>
        <a:p>
          <a:endParaRPr lang="en-US"/>
        </a:p>
      </dgm:t>
    </dgm:pt>
    <dgm:pt modelId="{A5F8585B-B3AC-424F-BE55-1A98BF703A3B}" type="sibTrans" cxnId="{7ED917A7-7C95-4BCF-AE14-67B97C0CFE5F}">
      <dgm:prSet/>
      <dgm:spPr/>
      <dgm:t>
        <a:bodyPr/>
        <a:lstStyle/>
        <a:p>
          <a:endParaRPr lang="en-US"/>
        </a:p>
      </dgm:t>
    </dgm:pt>
    <dgm:pt modelId="{4F9B7DB7-077B-4463-ABA4-B8590A79C827}">
      <dgm:prSet/>
      <dgm:spPr/>
      <dgm:t>
        <a:bodyPr/>
        <a:lstStyle/>
        <a:p>
          <a:r>
            <a:rPr lang="en-SG" dirty="0"/>
            <a:t>##Do this to install multiple packages</a:t>
          </a:r>
          <a:endParaRPr lang="en-US" dirty="0"/>
        </a:p>
      </dgm:t>
    </dgm:pt>
    <dgm:pt modelId="{8599E199-020D-4916-A031-CCE15019801A}" type="parTrans" cxnId="{E297C86C-A353-4F2A-A8F4-360685E145FC}">
      <dgm:prSet/>
      <dgm:spPr/>
      <dgm:t>
        <a:bodyPr/>
        <a:lstStyle/>
        <a:p>
          <a:endParaRPr lang="en-US"/>
        </a:p>
      </dgm:t>
    </dgm:pt>
    <dgm:pt modelId="{2E49775F-D37C-4B5B-B6C3-715AAFDCC366}" type="sibTrans" cxnId="{E297C86C-A353-4F2A-A8F4-360685E145FC}">
      <dgm:prSet/>
      <dgm:spPr/>
      <dgm:t>
        <a:bodyPr/>
        <a:lstStyle/>
        <a:p>
          <a:endParaRPr lang="en-US"/>
        </a:p>
      </dgm:t>
    </dgm:pt>
    <dgm:pt modelId="{4BABB0D2-6173-4D02-8FAB-5C743F62B75C}">
      <dgm:prSet custT="1"/>
      <dgm:spPr/>
      <dgm:t>
        <a:bodyPr/>
        <a:lstStyle/>
        <a:p>
          <a:r>
            <a:rPr lang="en-SG" sz="1800" dirty="0" err="1"/>
            <a:t>Biocmanager</a:t>
          </a:r>
          <a:r>
            <a:rPr lang="en-SG" sz="1800" dirty="0"/>
            <a:t>::install(c("package1","package2"))</a:t>
          </a:r>
          <a:endParaRPr lang="en-US" sz="1800" dirty="0"/>
        </a:p>
      </dgm:t>
    </dgm:pt>
    <dgm:pt modelId="{FFDF481E-8E63-44CE-905F-42D59CEDEFF1}" type="parTrans" cxnId="{8AC5B437-227D-4ABF-8410-B651D4FF199B}">
      <dgm:prSet/>
      <dgm:spPr/>
      <dgm:t>
        <a:bodyPr/>
        <a:lstStyle/>
        <a:p>
          <a:endParaRPr lang="en-US"/>
        </a:p>
      </dgm:t>
    </dgm:pt>
    <dgm:pt modelId="{35B2B62A-79FC-4B38-B799-F25F0B5FA68B}" type="sibTrans" cxnId="{8AC5B437-227D-4ABF-8410-B651D4FF199B}">
      <dgm:prSet/>
      <dgm:spPr/>
      <dgm:t>
        <a:bodyPr/>
        <a:lstStyle/>
        <a:p>
          <a:endParaRPr lang="en-US"/>
        </a:p>
      </dgm:t>
    </dgm:pt>
    <dgm:pt modelId="{F4457333-2C95-4039-A82C-7CDB0C908647}" type="pres">
      <dgm:prSet presAssocID="{1F71A86C-DEB0-4D5E-9301-37445EF03B34}" presName="root" presStyleCnt="0">
        <dgm:presLayoutVars>
          <dgm:dir/>
          <dgm:resizeHandles val="exact"/>
        </dgm:presLayoutVars>
      </dgm:prSet>
      <dgm:spPr/>
    </dgm:pt>
    <dgm:pt modelId="{6408A270-31FA-406F-8131-06E530A11D3B}" type="pres">
      <dgm:prSet presAssocID="{1E860EEB-90C8-49DA-8A68-4FE2F770FE10}" presName="compNode" presStyleCnt="0"/>
      <dgm:spPr/>
    </dgm:pt>
    <dgm:pt modelId="{80C366CC-59E5-4EE7-BC1C-88BCB6B8A874}" type="pres">
      <dgm:prSet presAssocID="{1E860EEB-90C8-49DA-8A68-4FE2F770FE10}" presName="bgRect" presStyleLbl="bgShp" presStyleIdx="0" presStyleCnt="4"/>
      <dgm:spPr/>
    </dgm:pt>
    <dgm:pt modelId="{AA8DC415-3E7B-4A25-8034-F4825831FB02}" type="pres">
      <dgm:prSet presAssocID="{1E860EEB-90C8-49DA-8A68-4FE2F770FE10}"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648226CF-29C3-4DFA-835F-FDA12A63332D}" type="pres">
      <dgm:prSet presAssocID="{1E860EEB-90C8-49DA-8A68-4FE2F770FE10}" presName="spaceRect" presStyleCnt="0"/>
      <dgm:spPr/>
    </dgm:pt>
    <dgm:pt modelId="{097F8B4B-C2DF-4766-9A23-C1A55F0F4609}" type="pres">
      <dgm:prSet presAssocID="{1E860EEB-90C8-49DA-8A68-4FE2F770FE10}" presName="parTx" presStyleLbl="revTx" presStyleIdx="0" presStyleCnt="5">
        <dgm:presLayoutVars>
          <dgm:chMax val="0"/>
          <dgm:chPref val="0"/>
        </dgm:presLayoutVars>
      </dgm:prSet>
      <dgm:spPr/>
    </dgm:pt>
    <dgm:pt modelId="{23ABC1FD-DCDD-4400-AD06-54A7E57CD693}" type="pres">
      <dgm:prSet presAssocID="{4780C894-124E-499E-8479-0768CF422EDD}" presName="sibTrans" presStyleCnt="0"/>
      <dgm:spPr/>
    </dgm:pt>
    <dgm:pt modelId="{33B9D3E0-8DC9-4628-9A3D-41242F3412D6}" type="pres">
      <dgm:prSet presAssocID="{67A8FBE1-045E-440C-8BC0-6FF42C248420}" presName="compNode" presStyleCnt="0"/>
      <dgm:spPr/>
    </dgm:pt>
    <dgm:pt modelId="{EFAA8D11-8E73-45C0-8803-55140769FF1C}" type="pres">
      <dgm:prSet presAssocID="{67A8FBE1-045E-440C-8BC0-6FF42C248420}" presName="bgRect" presStyleLbl="bgShp" presStyleIdx="1" presStyleCnt="4"/>
      <dgm:spPr/>
    </dgm:pt>
    <dgm:pt modelId="{57C73871-37F6-4828-8DA7-F7685C1CD6F5}" type="pres">
      <dgm:prSet presAssocID="{67A8FBE1-045E-440C-8BC0-6FF42C248420}"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F2EF1FD3-0540-4589-957C-2B6D44EFF09B}" type="pres">
      <dgm:prSet presAssocID="{67A8FBE1-045E-440C-8BC0-6FF42C248420}" presName="spaceRect" presStyleCnt="0"/>
      <dgm:spPr/>
    </dgm:pt>
    <dgm:pt modelId="{1E05B211-AD65-499A-89F3-034994252B1D}" type="pres">
      <dgm:prSet presAssocID="{67A8FBE1-045E-440C-8BC0-6FF42C248420}" presName="parTx" presStyleLbl="revTx" presStyleIdx="1" presStyleCnt="5">
        <dgm:presLayoutVars>
          <dgm:chMax val="0"/>
          <dgm:chPref val="0"/>
        </dgm:presLayoutVars>
      </dgm:prSet>
      <dgm:spPr/>
    </dgm:pt>
    <dgm:pt modelId="{25BCE043-6FA3-4252-87CE-30DA20FC91DC}" type="pres">
      <dgm:prSet presAssocID="{E74AD26D-3FA1-4129-A82A-49E077FEC949}" presName="sibTrans" presStyleCnt="0"/>
      <dgm:spPr/>
    </dgm:pt>
    <dgm:pt modelId="{637E21D6-DD68-49D9-B53D-230C2AC07369}" type="pres">
      <dgm:prSet presAssocID="{A904EBC9-5822-4666-A964-25DB16347422}" presName="compNode" presStyleCnt="0"/>
      <dgm:spPr/>
    </dgm:pt>
    <dgm:pt modelId="{E2371DC2-7B4C-4F96-A480-92F054DB4B93}" type="pres">
      <dgm:prSet presAssocID="{A904EBC9-5822-4666-A964-25DB16347422}" presName="bgRect" presStyleLbl="bgShp" presStyleIdx="2" presStyleCnt="4"/>
      <dgm:spPr/>
    </dgm:pt>
    <dgm:pt modelId="{0B00C102-4076-46DC-AB6A-8B9A96CDB6AB}" type="pres">
      <dgm:prSet presAssocID="{A904EBC9-5822-4666-A964-25DB16347422}"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keleton"/>
        </a:ext>
      </dgm:extLst>
    </dgm:pt>
    <dgm:pt modelId="{6D2DD2A4-1C71-4138-9674-327E05BCD061}" type="pres">
      <dgm:prSet presAssocID="{A904EBC9-5822-4666-A964-25DB16347422}" presName="spaceRect" presStyleCnt="0"/>
      <dgm:spPr/>
    </dgm:pt>
    <dgm:pt modelId="{830A424B-3CCF-40F6-9D74-264E15B2A578}" type="pres">
      <dgm:prSet presAssocID="{A904EBC9-5822-4666-A964-25DB16347422}" presName="parTx" presStyleLbl="revTx" presStyleIdx="2" presStyleCnt="5">
        <dgm:presLayoutVars>
          <dgm:chMax val="0"/>
          <dgm:chPref val="0"/>
        </dgm:presLayoutVars>
      </dgm:prSet>
      <dgm:spPr/>
    </dgm:pt>
    <dgm:pt modelId="{CD72DF33-CD1F-485D-B86D-A38DE75467BC}" type="pres">
      <dgm:prSet presAssocID="{A904EBC9-5822-4666-A964-25DB16347422}" presName="desTx" presStyleLbl="revTx" presStyleIdx="3" presStyleCnt="5" custScaleX="151552" custLinFactNeighborX="-23362" custLinFactNeighborY="-824">
        <dgm:presLayoutVars/>
      </dgm:prSet>
      <dgm:spPr/>
    </dgm:pt>
    <dgm:pt modelId="{B85C1C4D-73E3-4541-8406-BFA6AA2DEEA9}" type="pres">
      <dgm:prSet presAssocID="{5EA04BA4-51E2-40BF-A8EC-AB2A3BACD6F4}" presName="sibTrans" presStyleCnt="0"/>
      <dgm:spPr/>
    </dgm:pt>
    <dgm:pt modelId="{075EF548-6222-419B-91CD-883B227CE638}" type="pres">
      <dgm:prSet presAssocID="{4BABB0D2-6173-4D02-8FAB-5C743F62B75C}" presName="compNode" presStyleCnt="0"/>
      <dgm:spPr/>
    </dgm:pt>
    <dgm:pt modelId="{BD907972-DBFE-46AB-892F-2605B18A821A}" type="pres">
      <dgm:prSet presAssocID="{4BABB0D2-6173-4D02-8FAB-5C743F62B75C}" presName="bgRect" presStyleLbl="bgShp" presStyleIdx="3" presStyleCnt="4"/>
      <dgm:spPr/>
    </dgm:pt>
    <dgm:pt modelId="{65F4806E-6D84-4BEC-86D4-3F4F79D43801}" type="pres">
      <dgm:prSet presAssocID="{4BABB0D2-6173-4D02-8FAB-5C743F62B75C}" presName="iconRect" presStyleLbl="node1" presStyleIdx="3" presStyleCnt="4"/>
      <dgm:spPr>
        <a:ln>
          <a:noFill/>
        </a:ln>
      </dgm:spPr>
    </dgm:pt>
    <dgm:pt modelId="{4AEA3602-877B-4272-9280-670FCD028B0D}" type="pres">
      <dgm:prSet presAssocID="{4BABB0D2-6173-4D02-8FAB-5C743F62B75C}" presName="spaceRect" presStyleCnt="0"/>
      <dgm:spPr/>
    </dgm:pt>
    <dgm:pt modelId="{8EC10597-9938-4D00-8000-3AD47A2059B2}" type="pres">
      <dgm:prSet presAssocID="{4BABB0D2-6173-4D02-8FAB-5C743F62B75C}" presName="parTx" presStyleLbl="revTx" presStyleIdx="4" presStyleCnt="5">
        <dgm:presLayoutVars>
          <dgm:chMax val="0"/>
          <dgm:chPref val="0"/>
        </dgm:presLayoutVars>
      </dgm:prSet>
      <dgm:spPr/>
    </dgm:pt>
  </dgm:ptLst>
  <dgm:cxnLst>
    <dgm:cxn modelId="{CEFC3405-4270-48A6-B67F-7E01E4C4DF7D}" type="presOf" srcId="{1F71A86C-DEB0-4D5E-9301-37445EF03B34}" destId="{F4457333-2C95-4039-A82C-7CDB0C908647}" srcOrd="0" destOrd="0" presId="urn:microsoft.com/office/officeart/2018/2/layout/IconVerticalSolidList"/>
    <dgm:cxn modelId="{76A82D07-B2B3-48BF-B3D1-4BB6ADE7A6E1}" type="presOf" srcId="{67A8FBE1-045E-440C-8BC0-6FF42C248420}" destId="{1E05B211-AD65-499A-89F3-034994252B1D}" srcOrd="0" destOrd="0" presId="urn:microsoft.com/office/officeart/2018/2/layout/IconVerticalSolidList"/>
    <dgm:cxn modelId="{38E37819-2651-456A-AEE6-E57AD7714E1E}" type="presOf" srcId="{1E860EEB-90C8-49DA-8A68-4FE2F770FE10}" destId="{097F8B4B-C2DF-4766-9A23-C1A55F0F4609}" srcOrd="0" destOrd="0" presId="urn:microsoft.com/office/officeart/2018/2/layout/IconVerticalSolidList"/>
    <dgm:cxn modelId="{B7F6F22A-7F32-492B-BBE0-037F613C0025}" type="presOf" srcId="{4BABB0D2-6173-4D02-8FAB-5C743F62B75C}" destId="{8EC10597-9938-4D00-8000-3AD47A2059B2}" srcOrd="0" destOrd="0" presId="urn:microsoft.com/office/officeart/2018/2/layout/IconVerticalSolidList"/>
    <dgm:cxn modelId="{8AC5B437-227D-4ABF-8410-B651D4FF199B}" srcId="{1F71A86C-DEB0-4D5E-9301-37445EF03B34}" destId="{4BABB0D2-6173-4D02-8FAB-5C743F62B75C}" srcOrd="3" destOrd="0" parTransId="{FFDF481E-8E63-44CE-905F-42D59CEDEFF1}" sibTransId="{35B2B62A-79FC-4B38-B799-F25F0B5FA68B}"/>
    <dgm:cxn modelId="{E297C86C-A353-4F2A-A8F4-360685E145FC}" srcId="{A904EBC9-5822-4666-A964-25DB16347422}" destId="{4F9B7DB7-077B-4463-ABA4-B8590A79C827}" srcOrd="1" destOrd="0" parTransId="{8599E199-020D-4916-A031-CCE15019801A}" sibTransId="{2E49775F-D37C-4B5B-B6C3-715AAFDCC366}"/>
    <dgm:cxn modelId="{41F1BB6E-4786-4657-8739-FF217B4C599D}" srcId="{1F71A86C-DEB0-4D5E-9301-37445EF03B34}" destId="{67A8FBE1-045E-440C-8BC0-6FF42C248420}" srcOrd="1" destOrd="0" parTransId="{B376702B-62F0-42C1-B707-9DEFE237F944}" sibTransId="{E74AD26D-3FA1-4129-A82A-49E077FEC949}"/>
    <dgm:cxn modelId="{4A670679-95F5-4CBB-A958-EED16435A2AA}" srcId="{1F71A86C-DEB0-4D5E-9301-37445EF03B34}" destId="{1E860EEB-90C8-49DA-8A68-4FE2F770FE10}" srcOrd="0" destOrd="0" parTransId="{6AB402D3-751F-4AA0-820D-187A144A7A6F}" sibTransId="{4780C894-124E-499E-8479-0768CF422EDD}"/>
    <dgm:cxn modelId="{7ED917A7-7C95-4BCF-AE14-67B97C0CFE5F}" srcId="{A904EBC9-5822-4666-A964-25DB16347422}" destId="{55ECDBC7-70B3-4B69-A85A-6565E9A1E636}" srcOrd="0" destOrd="0" parTransId="{C6A2CB6E-DBCA-4CDB-8F3D-F8CB3EF29CEF}" sibTransId="{A5F8585B-B3AC-424F-BE55-1A98BF703A3B}"/>
    <dgm:cxn modelId="{183AE1B5-60D0-4021-B5DA-96D3CEE19DB0}" type="presOf" srcId="{A904EBC9-5822-4666-A964-25DB16347422}" destId="{830A424B-3CCF-40F6-9D74-264E15B2A578}" srcOrd="0" destOrd="0" presId="urn:microsoft.com/office/officeart/2018/2/layout/IconVerticalSolidList"/>
    <dgm:cxn modelId="{594E91E9-E5E0-4C43-9D1B-BF8CD34C43D8}" srcId="{1F71A86C-DEB0-4D5E-9301-37445EF03B34}" destId="{A904EBC9-5822-4666-A964-25DB16347422}" srcOrd="2" destOrd="0" parTransId="{8E65C35A-9B96-4C71-88E5-61D7D72C9C12}" sibTransId="{5EA04BA4-51E2-40BF-A8EC-AB2A3BACD6F4}"/>
    <dgm:cxn modelId="{D2B147EB-B495-4A10-B83E-A6AF5CC1A7BD}" type="presOf" srcId="{55ECDBC7-70B3-4B69-A85A-6565E9A1E636}" destId="{CD72DF33-CD1F-485D-B86D-A38DE75467BC}" srcOrd="0" destOrd="0" presId="urn:microsoft.com/office/officeart/2018/2/layout/IconVerticalSolidList"/>
    <dgm:cxn modelId="{CBD7B9F1-619C-4307-AB18-46E72643F194}" type="presOf" srcId="{4F9B7DB7-077B-4463-ABA4-B8590A79C827}" destId="{CD72DF33-CD1F-485D-B86D-A38DE75467BC}" srcOrd="0" destOrd="1" presId="urn:microsoft.com/office/officeart/2018/2/layout/IconVerticalSolidList"/>
    <dgm:cxn modelId="{C9011D62-C289-453E-A901-05E101CEEA8A}" type="presParOf" srcId="{F4457333-2C95-4039-A82C-7CDB0C908647}" destId="{6408A270-31FA-406F-8131-06E530A11D3B}" srcOrd="0" destOrd="0" presId="urn:microsoft.com/office/officeart/2018/2/layout/IconVerticalSolidList"/>
    <dgm:cxn modelId="{43971DBA-DC29-47D5-AC81-B672FDCE0AC5}" type="presParOf" srcId="{6408A270-31FA-406F-8131-06E530A11D3B}" destId="{80C366CC-59E5-4EE7-BC1C-88BCB6B8A874}" srcOrd="0" destOrd="0" presId="urn:microsoft.com/office/officeart/2018/2/layout/IconVerticalSolidList"/>
    <dgm:cxn modelId="{A39BCC7F-FB06-4E23-A978-737D8A1055E4}" type="presParOf" srcId="{6408A270-31FA-406F-8131-06E530A11D3B}" destId="{AA8DC415-3E7B-4A25-8034-F4825831FB02}" srcOrd="1" destOrd="0" presId="urn:microsoft.com/office/officeart/2018/2/layout/IconVerticalSolidList"/>
    <dgm:cxn modelId="{FB1C272D-AA0D-41E5-BD3B-7AEA53A13EF5}" type="presParOf" srcId="{6408A270-31FA-406F-8131-06E530A11D3B}" destId="{648226CF-29C3-4DFA-835F-FDA12A63332D}" srcOrd="2" destOrd="0" presId="urn:microsoft.com/office/officeart/2018/2/layout/IconVerticalSolidList"/>
    <dgm:cxn modelId="{03CD5952-397C-44CC-A0DA-BB12F646B18D}" type="presParOf" srcId="{6408A270-31FA-406F-8131-06E530A11D3B}" destId="{097F8B4B-C2DF-4766-9A23-C1A55F0F4609}" srcOrd="3" destOrd="0" presId="urn:microsoft.com/office/officeart/2018/2/layout/IconVerticalSolidList"/>
    <dgm:cxn modelId="{8785BA24-046B-4C2F-AFD8-DBDE3F7EFEDB}" type="presParOf" srcId="{F4457333-2C95-4039-A82C-7CDB0C908647}" destId="{23ABC1FD-DCDD-4400-AD06-54A7E57CD693}" srcOrd="1" destOrd="0" presId="urn:microsoft.com/office/officeart/2018/2/layout/IconVerticalSolidList"/>
    <dgm:cxn modelId="{847F9791-A497-4939-A918-FB6A1E7BA8B1}" type="presParOf" srcId="{F4457333-2C95-4039-A82C-7CDB0C908647}" destId="{33B9D3E0-8DC9-4628-9A3D-41242F3412D6}" srcOrd="2" destOrd="0" presId="urn:microsoft.com/office/officeart/2018/2/layout/IconVerticalSolidList"/>
    <dgm:cxn modelId="{5DC734FB-1919-4175-A0FF-CB5A4DC84526}" type="presParOf" srcId="{33B9D3E0-8DC9-4628-9A3D-41242F3412D6}" destId="{EFAA8D11-8E73-45C0-8803-55140769FF1C}" srcOrd="0" destOrd="0" presId="urn:microsoft.com/office/officeart/2018/2/layout/IconVerticalSolidList"/>
    <dgm:cxn modelId="{89F0F7F4-C7D6-48A2-95FC-28FFE5CAA886}" type="presParOf" srcId="{33B9D3E0-8DC9-4628-9A3D-41242F3412D6}" destId="{57C73871-37F6-4828-8DA7-F7685C1CD6F5}" srcOrd="1" destOrd="0" presId="urn:microsoft.com/office/officeart/2018/2/layout/IconVerticalSolidList"/>
    <dgm:cxn modelId="{51AD8AEF-1607-49D4-9B13-35D13A39F99B}" type="presParOf" srcId="{33B9D3E0-8DC9-4628-9A3D-41242F3412D6}" destId="{F2EF1FD3-0540-4589-957C-2B6D44EFF09B}" srcOrd="2" destOrd="0" presId="urn:microsoft.com/office/officeart/2018/2/layout/IconVerticalSolidList"/>
    <dgm:cxn modelId="{891FEC3B-6329-48CF-B22F-B9E956B21306}" type="presParOf" srcId="{33B9D3E0-8DC9-4628-9A3D-41242F3412D6}" destId="{1E05B211-AD65-499A-89F3-034994252B1D}" srcOrd="3" destOrd="0" presId="urn:microsoft.com/office/officeart/2018/2/layout/IconVerticalSolidList"/>
    <dgm:cxn modelId="{025E6FE1-8A55-4E0F-B568-3C1103FC857F}" type="presParOf" srcId="{F4457333-2C95-4039-A82C-7CDB0C908647}" destId="{25BCE043-6FA3-4252-87CE-30DA20FC91DC}" srcOrd="3" destOrd="0" presId="urn:microsoft.com/office/officeart/2018/2/layout/IconVerticalSolidList"/>
    <dgm:cxn modelId="{4268D31F-F71A-4446-B8A7-4D580010B8F3}" type="presParOf" srcId="{F4457333-2C95-4039-A82C-7CDB0C908647}" destId="{637E21D6-DD68-49D9-B53D-230C2AC07369}" srcOrd="4" destOrd="0" presId="urn:microsoft.com/office/officeart/2018/2/layout/IconVerticalSolidList"/>
    <dgm:cxn modelId="{79FAA74F-D007-4A39-B354-47D84F3C0D25}" type="presParOf" srcId="{637E21D6-DD68-49D9-B53D-230C2AC07369}" destId="{E2371DC2-7B4C-4F96-A480-92F054DB4B93}" srcOrd="0" destOrd="0" presId="urn:microsoft.com/office/officeart/2018/2/layout/IconVerticalSolidList"/>
    <dgm:cxn modelId="{AA35A12A-1506-486F-BF2A-0643A1CF90DE}" type="presParOf" srcId="{637E21D6-DD68-49D9-B53D-230C2AC07369}" destId="{0B00C102-4076-46DC-AB6A-8B9A96CDB6AB}" srcOrd="1" destOrd="0" presId="urn:microsoft.com/office/officeart/2018/2/layout/IconVerticalSolidList"/>
    <dgm:cxn modelId="{D986BF24-2BE3-437F-A351-D61B1E5885F7}" type="presParOf" srcId="{637E21D6-DD68-49D9-B53D-230C2AC07369}" destId="{6D2DD2A4-1C71-4138-9674-327E05BCD061}" srcOrd="2" destOrd="0" presId="urn:microsoft.com/office/officeart/2018/2/layout/IconVerticalSolidList"/>
    <dgm:cxn modelId="{84E6CD2D-52DC-4A68-A431-C3D5E76EB5C6}" type="presParOf" srcId="{637E21D6-DD68-49D9-B53D-230C2AC07369}" destId="{830A424B-3CCF-40F6-9D74-264E15B2A578}" srcOrd="3" destOrd="0" presId="urn:microsoft.com/office/officeart/2018/2/layout/IconVerticalSolidList"/>
    <dgm:cxn modelId="{EF6DFE39-6469-442B-B0D7-C8BF6A0F98AF}" type="presParOf" srcId="{637E21D6-DD68-49D9-B53D-230C2AC07369}" destId="{CD72DF33-CD1F-485D-B86D-A38DE75467BC}" srcOrd="4" destOrd="0" presId="urn:microsoft.com/office/officeart/2018/2/layout/IconVerticalSolidList"/>
    <dgm:cxn modelId="{1CF6A5B2-E117-410B-AD3D-44A3AABD0876}" type="presParOf" srcId="{F4457333-2C95-4039-A82C-7CDB0C908647}" destId="{B85C1C4D-73E3-4541-8406-BFA6AA2DEEA9}" srcOrd="5" destOrd="0" presId="urn:microsoft.com/office/officeart/2018/2/layout/IconVerticalSolidList"/>
    <dgm:cxn modelId="{ADD419F0-0AA3-4198-8AED-E09D287BA33B}" type="presParOf" srcId="{F4457333-2C95-4039-A82C-7CDB0C908647}" destId="{075EF548-6222-419B-91CD-883B227CE638}" srcOrd="6" destOrd="0" presId="urn:microsoft.com/office/officeart/2018/2/layout/IconVerticalSolidList"/>
    <dgm:cxn modelId="{F1ED5BF2-B9C2-4EB9-8A86-21AB2A8A9E0E}" type="presParOf" srcId="{075EF548-6222-419B-91CD-883B227CE638}" destId="{BD907972-DBFE-46AB-892F-2605B18A821A}" srcOrd="0" destOrd="0" presId="urn:microsoft.com/office/officeart/2018/2/layout/IconVerticalSolidList"/>
    <dgm:cxn modelId="{1F764819-48C8-4879-8ED9-AD4BF6E5F6D8}" type="presParOf" srcId="{075EF548-6222-419B-91CD-883B227CE638}" destId="{65F4806E-6D84-4BEC-86D4-3F4F79D43801}" srcOrd="1" destOrd="0" presId="urn:microsoft.com/office/officeart/2018/2/layout/IconVerticalSolidList"/>
    <dgm:cxn modelId="{9060672A-83AB-4172-AB7B-E61917D17569}" type="presParOf" srcId="{075EF548-6222-419B-91CD-883B227CE638}" destId="{4AEA3602-877B-4272-9280-670FCD028B0D}" srcOrd="2" destOrd="0" presId="urn:microsoft.com/office/officeart/2018/2/layout/IconVerticalSolidList"/>
    <dgm:cxn modelId="{4335E95E-1BAE-4C8E-B612-A8889D21C355}" type="presParOf" srcId="{075EF548-6222-419B-91CD-883B227CE638}" destId="{8EC10597-9938-4D00-8000-3AD47A2059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7BC284B-2066-4CC0-B74B-EC495E157E0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8522CBF-AC3A-41C5-B6AA-315101BDBDED}">
      <dgm:prSet/>
      <dgm:spPr/>
      <dgm:t>
        <a:bodyPr/>
        <a:lstStyle/>
        <a:p>
          <a:r>
            <a:rPr lang="en-SG"/>
            <a:t>Note that the number of rows of phenotypic data match the number of columns of expression data</a:t>
          </a:r>
          <a:endParaRPr lang="en-US"/>
        </a:p>
      </dgm:t>
    </dgm:pt>
    <dgm:pt modelId="{4A1D6B3D-019B-48BD-B979-AFA034FA236B}" type="parTrans" cxnId="{58F55C35-B3B4-42F6-9DEF-6FF2F5870797}">
      <dgm:prSet/>
      <dgm:spPr/>
      <dgm:t>
        <a:bodyPr/>
        <a:lstStyle/>
        <a:p>
          <a:endParaRPr lang="en-US"/>
        </a:p>
      </dgm:t>
    </dgm:pt>
    <dgm:pt modelId="{0CFA0F68-B694-4975-B002-0F4777968EAA}" type="sibTrans" cxnId="{58F55C35-B3B4-42F6-9DEF-6FF2F5870797}">
      <dgm:prSet/>
      <dgm:spPr/>
      <dgm:t>
        <a:bodyPr/>
        <a:lstStyle/>
        <a:p>
          <a:endParaRPr lang="en-US"/>
        </a:p>
      </dgm:t>
    </dgm:pt>
    <dgm:pt modelId="{9F3189E0-C3D1-466E-B81B-4E21CDE64443}">
      <dgm:prSet/>
      <dgm:spPr/>
      <dgm:t>
        <a:bodyPr/>
        <a:lstStyle/>
        <a:p>
          <a:r>
            <a:rPr lang="en-SG"/>
            <a:t>This is an essential feature of the relationship between the assay and phenotype data</a:t>
          </a:r>
          <a:endParaRPr lang="en-US"/>
        </a:p>
      </dgm:t>
    </dgm:pt>
    <dgm:pt modelId="{12A5E6B8-386F-4F61-AEB3-F129E429F83B}" type="parTrans" cxnId="{35EFC698-67FB-4730-AA50-3F2150FA87CA}">
      <dgm:prSet/>
      <dgm:spPr/>
      <dgm:t>
        <a:bodyPr/>
        <a:lstStyle/>
        <a:p>
          <a:endParaRPr lang="en-US"/>
        </a:p>
      </dgm:t>
    </dgm:pt>
    <dgm:pt modelId="{DA70EAC6-71C4-4AD2-A5F9-E2553BE2342E}" type="sibTrans" cxnId="{35EFC698-67FB-4730-AA50-3F2150FA87CA}">
      <dgm:prSet/>
      <dgm:spPr/>
      <dgm:t>
        <a:bodyPr/>
        <a:lstStyle/>
        <a:p>
          <a:endParaRPr lang="en-US"/>
        </a:p>
      </dgm:t>
    </dgm:pt>
    <dgm:pt modelId="{97AF72F2-387E-441D-9116-FD23F7876259}">
      <dgm:prSet/>
      <dgm:spPr/>
      <dgm:t>
        <a:bodyPr/>
        <a:lstStyle/>
        <a:p>
          <a:r>
            <a:rPr lang="en-SG"/>
            <a:t>ExpressionSet will complain if these names do not match.</a:t>
          </a:r>
          <a:endParaRPr lang="en-US"/>
        </a:p>
      </dgm:t>
    </dgm:pt>
    <dgm:pt modelId="{AFEA40CF-D495-4364-AFB6-E421CBD0BF78}" type="parTrans" cxnId="{BFEBE444-B005-45A5-A4F7-3EAD0C3DFF7C}">
      <dgm:prSet/>
      <dgm:spPr/>
      <dgm:t>
        <a:bodyPr/>
        <a:lstStyle/>
        <a:p>
          <a:endParaRPr lang="en-US"/>
        </a:p>
      </dgm:t>
    </dgm:pt>
    <dgm:pt modelId="{E603630F-1AA9-4C58-9CC3-EF4C3AF54A66}" type="sibTrans" cxnId="{BFEBE444-B005-45A5-A4F7-3EAD0C3DFF7C}">
      <dgm:prSet/>
      <dgm:spPr/>
      <dgm:t>
        <a:bodyPr/>
        <a:lstStyle/>
        <a:p>
          <a:endParaRPr lang="en-US"/>
        </a:p>
      </dgm:t>
    </dgm:pt>
    <dgm:pt modelId="{A6515E09-CD5B-4887-B3B2-D0A0F174BF1C}">
      <dgm:prSet/>
      <dgm:spPr/>
      <dgm:t>
        <a:bodyPr/>
        <a:lstStyle/>
        <a:p>
          <a:r>
            <a:rPr lang="en-SG"/>
            <a:t>Phenotypic data can take on a number of different forms. For instance, some covariates might reasonably be represented as numeric values</a:t>
          </a:r>
          <a:endParaRPr lang="en-US"/>
        </a:p>
      </dgm:t>
    </dgm:pt>
    <dgm:pt modelId="{C3EF00A2-BED7-4512-AF13-54E2B6B10772}" type="parTrans" cxnId="{ABD8FD65-0BC6-4B5C-BDB3-A4FA20E6A78E}">
      <dgm:prSet/>
      <dgm:spPr/>
      <dgm:t>
        <a:bodyPr/>
        <a:lstStyle/>
        <a:p>
          <a:endParaRPr lang="en-US"/>
        </a:p>
      </dgm:t>
    </dgm:pt>
    <dgm:pt modelId="{53A0EB6C-3476-4C55-908D-93A9FC9DBD6B}" type="sibTrans" cxnId="{ABD8FD65-0BC6-4B5C-BDB3-A4FA20E6A78E}">
      <dgm:prSet/>
      <dgm:spPr/>
      <dgm:t>
        <a:bodyPr/>
        <a:lstStyle/>
        <a:p>
          <a:endParaRPr lang="en-US"/>
        </a:p>
      </dgm:t>
    </dgm:pt>
    <dgm:pt modelId="{0A008CBE-3F89-4968-8775-6749F608557A}">
      <dgm:prSet/>
      <dgm:spPr/>
      <dgm:t>
        <a:bodyPr/>
        <a:lstStyle/>
        <a:p>
          <a:r>
            <a:rPr lang="en-SG"/>
            <a:t>Other covariates (e.g., gender, tissue type, or cancer status) might better be represented as factor objects</a:t>
          </a:r>
          <a:endParaRPr lang="en-US"/>
        </a:p>
      </dgm:t>
    </dgm:pt>
    <dgm:pt modelId="{7932D1C2-D91C-4286-A847-33EC4B13E1E0}" type="parTrans" cxnId="{E84F956D-9E54-4EFE-8320-E039DDA7BA2E}">
      <dgm:prSet/>
      <dgm:spPr/>
      <dgm:t>
        <a:bodyPr/>
        <a:lstStyle/>
        <a:p>
          <a:endParaRPr lang="en-US"/>
        </a:p>
      </dgm:t>
    </dgm:pt>
    <dgm:pt modelId="{205F7542-8949-42CC-8F5A-F5E54FE2AC51}" type="sibTrans" cxnId="{E84F956D-9E54-4EFE-8320-E039DDA7BA2E}">
      <dgm:prSet/>
      <dgm:spPr/>
      <dgm:t>
        <a:bodyPr/>
        <a:lstStyle/>
        <a:p>
          <a:endParaRPr lang="en-US"/>
        </a:p>
      </dgm:t>
    </dgm:pt>
    <dgm:pt modelId="{FF3DD108-6610-4C2C-B6ED-6957291BEA91}" type="pres">
      <dgm:prSet presAssocID="{D7BC284B-2066-4CC0-B74B-EC495E157E01}" presName="root" presStyleCnt="0">
        <dgm:presLayoutVars>
          <dgm:dir/>
          <dgm:resizeHandles val="exact"/>
        </dgm:presLayoutVars>
      </dgm:prSet>
      <dgm:spPr/>
    </dgm:pt>
    <dgm:pt modelId="{3D8F9B38-B2E2-4614-A75B-41C3A7B2BA54}" type="pres">
      <dgm:prSet presAssocID="{F8522CBF-AC3A-41C5-B6AA-315101BDBDED}" presName="compNode" presStyleCnt="0"/>
      <dgm:spPr/>
    </dgm:pt>
    <dgm:pt modelId="{172AFE47-5B5D-4C30-A33C-5ACFB2A2B6E6}" type="pres">
      <dgm:prSet presAssocID="{F8522CBF-AC3A-41C5-B6AA-315101BDBDED}" presName="bgRect" presStyleLbl="bgShp" presStyleIdx="0" presStyleCnt="5"/>
      <dgm:spPr/>
    </dgm:pt>
    <dgm:pt modelId="{F24580A6-041D-4D95-BBF7-7834EBAACC22}" type="pres">
      <dgm:prSet presAssocID="{F8522CBF-AC3A-41C5-B6AA-315101BDBDE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D8E48E30-1B52-40E7-81C6-D69BF4748362}" type="pres">
      <dgm:prSet presAssocID="{F8522CBF-AC3A-41C5-B6AA-315101BDBDED}" presName="spaceRect" presStyleCnt="0"/>
      <dgm:spPr/>
    </dgm:pt>
    <dgm:pt modelId="{AB9BFE85-084B-4E8F-B912-80F2F005B070}" type="pres">
      <dgm:prSet presAssocID="{F8522CBF-AC3A-41C5-B6AA-315101BDBDED}" presName="parTx" presStyleLbl="revTx" presStyleIdx="0" presStyleCnt="5">
        <dgm:presLayoutVars>
          <dgm:chMax val="0"/>
          <dgm:chPref val="0"/>
        </dgm:presLayoutVars>
      </dgm:prSet>
      <dgm:spPr/>
    </dgm:pt>
    <dgm:pt modelId="{3E79AA43-1AC7-4667-8DDE-7F2F808E0918}" type="pres">
      <dgm:prSet presAssocID="{0CFA0F68-B694-4975-B002-0F4777968EAA}" presName="sibTrans" presStyleCnt="0"/>
      <dgm:spPr/>
    </dgm:pt>
    <dgm:pt modelId="{52B97295-AC66-4BCD-92B4-196829897A98}" type="pres">
      <dgm:prSet presAssocID="{9F3189E0-C3D1-466E-B81B-4E21CDE64443}" presName="compNode" presStyleCnt="0"/>
      <dgm:spPr/>
    </dgm:pt>
    <dgm:pt modelId="{3AE7637B-37DB-496D-B02C-38E5AE869DDF}" type="pres">
      <dgm:prSet presAssocID="{9F3189E0-C3D1-466E-B81B-4E21CDE64443}" presName="bgRect" presStyleLbl="bgShp" presStyleIdx="1" presStyleCnt="5"/>
      <dgm:spPr/>
    </dgm:pt>
    <dgm:pt modelId="{F4ED7060-0F40-4CB8-A822-D2E65D556936}" type="pres">
      <dgm:prSet presAssocID="{9F3189E0-C3D1-466E-B81B-4E21CDE6444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6A326810-07F0-441E-B6B8-6FAB507E682E}" type="pres">
      <dgm:prSet presAssocID="{9F3189E0-C3D1-466E-B81B-4E21CDE64443}" presName="spaceRect" presStyleCnt="0"/>
      <dgm:spPr/>
    </dgm:pt>
    <dgm:pt modelId="{D66D03AC-5A1C-45FB-ABBB-D60E3669A67B}" type="pres">
      <dgm:prSet presAssocID="{9F3189E0-C3D1-466E-B81B-4E21CDE64443}" presName="parTx" presStyleLbl="revTx" presStyleIdx="1" presStyleCnt="5">
        <dgm:presLayoutVars>
          <dgm:chMax val="0"/>
          <dgm:chPref val="0"/>
        </dgm:presLayoutVars>
      </dgm:prSet>
      <dgm:spPr/>
    </dgm:pt>
    <dgm:pt modelId="{0CCA6707-9F72-4AE3-8C49-2AF6AF94AF5C}" type="pres">
      <dgm:prSet presAssocID="{DA70EAC6-71C4-4AD2-A5F9-E2553BE2342E}" presName="sibTrans" presStyleCnt="0"/>
      <dgm:spPr/>
    </dgm:pt>
    <dgm:pt modelId="{B8B465EA-3486-4CA9-A81A-21F1416D9676}" type="pres">
      <dgm:prSet presAssocID="{97AF72F2-387E-441D-9116-FD23F7876259}" presName="compNode" presStyleCnt="0"/>
      <dgm:spPr/>
    </dgm:pt>
    <dgm:pt modelId="{B53CBC1B-E28C-4088-977A-BCC40FF2F7A9}" type="pres">
      <dgm:prSet presAssocID="{97AF72F2-387E-441D-9116-FD23F7876259}" presName="bgRect" presStyleLbl="bgShp" presStyleIdx="2" presStyleCnt="5"/>
      <dgm:spPr/>
    </dgm:pt>
    <dgm:pt modelId="{216AB7AC-F84A-4B42-8173-BE7BCB608813}" type="pres">
      <dgm:prSet presAssocID="{97AF72F2-387E-441D-9116-FD23F787625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FCDAA672-9DB9-402C-AD13-467819E65B8E}" type="pres">
      <dgm:prSet presAssocID="{97AF72F2-387E-441D-9116-FD23F7876259}" presName="spaceRect" presStyleCnt="0"/>
      <dgm:spPr/>
    </dgm:pt>
    <dgm:pt modelId="{9F61E421-DE4C-435F-9B9A-07F56B10FC8F}" type="pres">
      <dgm:prSet presAssocID="{97AF72F2-387E-441D-9116-FD23F7876259}" presName="parTx" presStyleLbl="revTx" presStyleIdx="2" presStyleCnt="5">
        <dgm:presLayoutVars>
          <dgm:chMax val="0"/>
          <dgm:chPref val="0"/>
        </dgm:presLayoutVars>
      </dgm:prSet>
      <dgm:spPr/>
    </dgm:pt>
    <dgm:pt modelId="{26574CB9-8ADA-4B50-9CE0-1D3BC7EFA23C}" type="pres">
      <dgm:prSet presAssocID="{E603630F-1AA9-4C58-9CC3-EF4C3AF54A66}" presName="sibTrans" presStyleCnt="0"/>
      <dgm:spPr/>
    </dgm:pt>
    <dgm:pt modelId="{5618698A-3EB2-4E79-A429-B17E91871517}" type="pres">
      <dgm:prSet presAssocID="{A6515E09-CD5B-4887-B3B2-D0A0F174BF1C}" presName="compNode" presStyleCnt="0"/>
      <dgm:spPr/>
    </dgm:pt>
    <dgm:pt modelId="{640E2143-5E30-4453-AFC3-418B30113B3D}" type="pres">
      <dgm:prSet presAssocID="{A6515E09-CD5B-4887-B3B2-D0A0F174BF1C}" presName="bgRect" presStyleLbl="bgShp" presStyleIdx="3" presStyleCnt="5"/>
      <dgm:spPr/>
    </dgm:pt>
    <dgm:pt modelId="{A4E56199-5079-4EAC-88A2-B131754C3B81}" type="pres">
      <dgm:prSet presAssocID="{A6515E09-CD5B-4887-B3B2-D0A0F174BF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A6FD9A6-CEDE-453D-91C9-7BA64501A9DC}" type="pres">
      <dgm:prSet presAssocID="{A6515E09-CD5B-4887-B3B2-D0A0F174BF1C}" presName="spaceRect" presStyleCnt="0"/>
      <dgm:spPr/>
    </dgm:pt>
    <dgm:pt modelId="{5A7A87D7-2090-47A4-B4D4-C138E3BA9E58}" type="pres">
      <dgm:prSet presAssocID="{A6515E09-CD5B-4887-B3B2-D0A0F174BF1C}" presName="parTx" presStyleLbl="revTx" presStyleIdx="3" presStyleCnt="5">
        <dgm:presLayoutVars>
          <dgm:chMax val="0"/>
          <dgm:chPref val="0"/>
        </dgm:presLayoutVars>
      </dgm:prSet>
      <dgm:spPr/>
    </dgm:pt>
    <dgm:pt modelId="{9BDCB530-7A9F-464B-8267-78F28BEBF660}" type="pres">
      <dgm:prSet presAssocID="{53A0EB6C-3476-4C55-908D-93A9FC9DBD6B}" presName="sibTrans" presStyleCnt="0"/>
      <dgm:spPr/>
    </dgm:pt>
    <dgm:pt modelId="{22CBA4DD-AF3F-4A01-9A8C-47C7FFA3552C}" type="pres">
      <dgm:prSet presAssocID="{0A008CBE-3F89-4968-8775-6749F608557A}" presName="compNode" presStyleCnt="0"/>
      <dgm:spPr/>
    </dgm:pt>
    <dgm:pt modelId="{938BBB14-71DD-43D3-A559-B9DE4C78C10D}" type="pres">
      <dgm:prSet presAssocID="{0A008CBE-3F89-4968-8775-6749F608557A}" presName="bgRect" presStyleLbl="bgShp" presStyleIdx="4" presStyleCnt="5"/>
      <dgm:spPr/>
    </dgm:pt>
    <dgm:pt modelId="{4663D0FA-B6EA-45E8-B512-0F4637198E40}" type="pres">
      <dgm:prSet presAssocID="{0A008CBE-3F89-4968-8775-6749F608557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2E15012F-6F50-41ED-9017-0C6A6F3AFA6E}" type="pres">
      <dgm:prSet presAssocID="{0A008CBE-3F89-4968-8775-6749F608557A}" presName="spaceRect" presStyleCnt="0"/>
      <dgm:spPr/>
    </dgm:pt>
    <dgm:pt modelId="{7563DB05-66AF-4C4B-8F93-1FDF0888FFD9}" type="pres">
      <dgm:prSet presAssocID="{0A008CBE-3F89-4968-8775-6749F608557A}" presName="parTx" presStyleLbl="revTx" presStyleIdx="4" presStyleCnt="5">
        <dgm:presLayoutVars>
          <dgm:chMax val="0"/>
          <dgm:chPref val="0"/>
        </dgm:presLayoutVars>
      </dgm:prSet>
      <dgm:spPr/>
    </dgm:pt>
  </dgm:ptLst>
  <dgm:cxnLst>
    <dgm:cxn modelId="{10E65C2D-979B-4F90-B1D1-83B32219FF66}" type="presOf" srcId="{0A008CBE-3F89-4968-8775-6749F608557A}" destId="{7563DB05-66AF-4C4B-8F93-1FDF0888FFD9}" srcOrd="0" destOrd="0" presId="urn:microsoft.com/office/officeart/2018/2/layout/IconVerticalSolidList"/>
    <dgm:cxn modelId="{58F55C35-B3B4-42F6-9DEF-6FF2F5870797}" srcId="{D7BC284B-2066-4CC0-B74B-EC495E157E01}" destId="{F8522CBF-AC3A-41C5-B6AA-315101BDBDED}" srcOrd="0" destOrd="0" parTransId="{4A1D6B3D-019B-48BD-B979-AFA034FA236B}" sibTransId="{0CFA0F68-B694-4975-B002-0F4777968EAA}"/>
    <dgm:cxn modelId="{F9250E44-FB75-431C-BAA0-836AA7880CF6}" type="presOf" srcId="{F8522CBF-AC3A-41C5-B6AA-315101BDBDED}" destId="{AB9BFE85-084B-4E8F-B912-80F2F005B070}" srcOrd="0" destOrd="0" presId="urn:microsoft.com/office/officeart/2018/2/layout/IconVerticalSolidList"/>
    <dgm:cxn modelId="{BFEBE444-B005-45A5-A4F7-3EAD0C3DFF7C}" srcId="{D7BC284B-2066-4CC0-B74B-EC495E157E01}" destId="{97AF72F2-387E-441D-9116-FD23F7876259}" srcOrd="2" destOrd="0" parTransId="{AFEA40CF-D495-4364-AFB6-E421CBD0BF78}" sibTransId="{E603630F-1AA9-4C58-9CC3-EF4C3AF54A66}"/>
    <dgm:cxn modelId="{D1C7FD5E-82A3-407C-BD0B-E25E2C48ACEE}" type="presOf" srcId="{97AF72F2-387E-441D-9116-FD23F7876259}" destId="{9F61E421-DE4C-435F-9B9A-07F56B10FC8F}" srcOrd="0" destOrd="0" presId="urn:microsoft.com/office/officeart/2018/2/layout/IconVerticalSolidList"/>
    <dgm:cxn modelId="{ABD8FD65-0BC6-4B5C-BDB3-A4FA20E6A78E}" srcId="{D7BC284B-2066-4CC0-B74B-EC495E157E01}" destId="{A6515E09-CD5B-4887-B3B2-D0A0F174BF1C}" srcOrd="3" destOrd="0" parTransId="{C3EF00A2-BED7-4512-AF13-54E2B6B10772}" sibTransId="{53A0EB6C-3476-4C55-908D-93A9FC9DBD6B}"/>
    <dgm:cxn modelId="{E84F956D-9E54-4EFE-8320-E039DDA7BA2E}" srcId="{D7BC284B-2066-4CC0-B74B-EC495E157E01}" destId="{0A008CBE-3F89-4968-8775-6749F608557A}" srcOrd="4" destOrd="0" parTransId="{7932D1C2-D91C-4286-A847-33EC4B13E1E0}" sibTransId="{205F7542-8949-42CC-8F5A-F5E54FE2AC51}"/>
    <dgm:cxn modelId="{35EFC698-67FB-4730-AA50-3F2150FA87CA}" srcId="{D7BC284B-2066-4CC0-B74B-EC495E157E01}" destId="{9F3189E0-C3D1-466E-B81B-4E21CDE64443}" srcOrd="1" destOrd="0" parTransId="{12A5E6B8-386F-4F61-AEB3-F129E429F83B}" sibTransId="{DA70EAC6-71C4-4AD2-A5F9-E2553BE2342E}"/>
    <dgm:cxn modelId="{A8E33EE9-C1C9-4EC4-AB32-262EC42A684A}" type="presOf" srcId="{D7BC284B-2066-4CC0-B74B-EC495E157E01}" destId="{FF3DD108-6610-4C2C-B6ED-6957291BEA91}" srcOrd="0" destOrd="0" presId="urn:microsoft.com/office/officeart/2018/2/layout/IconVerticalSolidList"/>
    <dgm:cxn modelId="{C79D50F7-7F03-4644-B7AB-F8138ADA1079}" type="presOf" srcId="{A6515E09-CD5B-4887-B3B2-D0A0F174BF1C}" destId="{5A7A87D7-2090-47A4-B4D4-C138E3BA9E58}" srcOrd="0" destOrd="0" presId="urn:microsoft.com/office/officeart/2018/2/layout/IconVerticalSolidList"/>
    <dgm:cxn modelId="{603A4CF8-A0E7-43E0-A552-78F639A92BDA}" type="presOf" srcId="{9F3189E0-C3D1-466E-B81B-4E21CDE64443}" destId="{D66D03AC-5A1C-45FB-ABBB-D60E3669A67B}" srcOrd="0" destOrd="0" presId="urn:microsoft.com/office/officeart/2018/2/layout/IconVerticalSolidList"/>
    <dgm:cxn modelId="{964FA182-3E6A-44B7-B460-D7B901490D75}" type="presParOf" srcId="{FF3DD108-6610-4C2C-B6ED-6957291BEA91}" destId="{3D8F9B38-B2E2-4614-A75B-41C3A7B2BA54}" srcOrd="0" destOrd="0" presId="urn:microsoft.com/office/officeart/2018/2/layout/IconVerticalSolidList"/>
    <dgm:cxn modelId="{B4FF4FD1-72EC-441B-B905-DDFA73C61401}" type="presParOf" srcId="{3D8F9B38-B2E2-4614-A75B-41C3A7B2BA54}" destId="{172AFE47-5B5D-4C30-A33C-5ACFB2A2B6E6}" srcOrd="0" destOrd="0" presId="urn:microsoft.com/office/officeart/2018/2/layout/IconVerticalSolidList"/>
    <dgm:cxn modelId="{68A18319-6D3A-481D-B6CE-C92E1D8CF99B}" type="presParOf" srcId="{3D8F9B38-B2E2-4614-A75B-41C3A7B2BA54}" destId="{F24580A6-041D-4D95-BBF7-7834EBAACC22}" srcOrd="1" destOrd="0" presId="urn:microsoft.com/office/officeart/2018/2/layout/IconVerticalSolidList"/>
    <dgm:cxn modelId="{034FC640-C21F-46EC-9ED8-2F5087B0C7B3}" type="presParOf" srcId="{3D8F9B38-B2E2-4614-A75B-41C3A7B2BA54}" destId="{D8E48E30-1B52-40E7-81C6-D69BF4748362}" srcOrd="2" destOrd="0" presId="urn:microsoft.com/office/officeart/2018/2/layout/IconVerticalSolidList"/>
    <dgm:cxn modelId="{EC644C93-1645-489D-9A2D-4CCB79077464}" type="presParOf" srcId="{3D8F9B38-B2E2-4614-A75B-41C3A7B2BA54}" destId="{AB9BFE85-084B-4E8F-B912-80F2F005B070}" srcOrd="3" destOrd="0" presId="urn:microsoft.com/office/officeart/2018/2/layout/IconVerticalSolidList"/>
    <dgm:cxn modelId="{A124E076-429E-4DCC-B7A8-BF8AE7D5806D}" type="presParOf" srcId="{FF3DD108-6610-4C2C-B6ED-6957291BEA91}" destId="{3E79AA43-1AC7-4667-8DDE-7F2F808E0918}" srcOrd="1" destOrd="0" presId="urn:microsoft.com/office/officeart/2018/2/layout/IconVerticalSolidList"/>
    <dgm:cxn modelId="{1B63205D-1D48-4F48-8E67-FE3F8DE69739}" type="presParOf" srcId="{FF3DD108-6610-4C2C-B6ED-6957291BEA91}" destId="{52B97295-AC66-4BCD-92B4-196829897A98}" srcOrd="2" destOrd="0" presId="urn:microsoft.com/office/officeart/2018/2/layout/IconVerticalSolidList"/>
    <dgm:cxn modelId="{40755FE0-864D-4945-8C73-C8754E1841F5}" type="presParOf" srcId="{52B97295-AC66-4BCD-92B4-196829897A98}" destId="{3AE7637B-37DB-496D-B02C-38E5AE869DDF}" srcOrd="0" destOrd="0" presId="urn:microsoft.com/office/officeart/2018/2/layout/IconVerticalSolidList"/>
    <dgm:cxn modelId="{74FC3F64-5DB8-406C-A131-6AE625A9E5F4}" type="presParOf" srcId="{52B97295-AC66-4BCD-92B4-196829897A98}" destId="{F4ED7060-0F40-4CB8-A822-D2E65D556936}" srcOrd="1" destOrd="0" presId="urn:microsoft.com/office/officeart/2018/2/layout/IconVerticalSolidList"/>
    <dgm:cxn modelId="{9A292F9D-DA81-4AD5-BCA4-0B17D08A8B67}" type="presParOf" srcId="{52B97295-AC66-4BCD-92B4-196829897A98}" destId="{6A326810-07F0-441E-B6B8-6FAB507E682E}" srcOrd="2" destOrd="0" presId="urn:microsoft.com/office/officeart/2018/2/layout/IconVerticalSolidList"/>
    <dgm:cxn modelId="{88BA6243-BC20-49AD-B1E8-958ACB09F56E}" type="presParOf" srcId="{52B97295-AC66-4BCD-92B4-196829897A98}" destId="{D66D03AC-5A1C-45FB-ABBB-D60E3669A67B}" srcOrd="3" destOrd="0" presId="urn:microsoft.com/office/officeart/2018/2/layout/IconVerticalSolidList"/>
    <dgm:cxn modelId="{1AA5D222-B0A1-408A-956A-36EA363AD6F2}" type="presParOf" srcId="{FF3DD108-6610-4C2C-B6ED-6957291BEA91}" destId="{0CCA6707-9F72-4AE3-8C49-2AF6AF94AF5C}" srcOrd="3" destOrd="0" presId="urn:microsoft.com/office/officeart/2018/2/layout/IconVerticalSolidList"/>
    <dgm:cxn modelId="{A436C4BC-7A16-4DE4-9956-2F212C171AC0}" type="presParOf" srcId="{FF3DD108-6610-4C2C-B6ED-6957291BEA91}" destId="{B8B465EA-3486-4CA9-A81A-21F1416D9676}" srcOrd="4" destOrd="0" presId="urn:microsoft.com/office/officeart/2018/2/layout/IconVerticalSolidList"/>
    <dgm:cxn modelId="{BD016BD3-9034-4C5C-991D-996CEF2C2209}" type="presParOf" srcId="{B8B465EA-3486-4CA9-A81A-21F1416D9676}" destId="{B53CBC1B-E28C-4088-977A-BCC40FF2F7A9}" srcOrd="0" destOrd="0" presId="urn:microsoft.com/office/officeart/2018/2/layout/IconVerticalSolidList"/>
    <dgm:cxn modelId="{18AAC210-CF8E-483A-BFA1-E087EBBB0A03}" type="presParOf" srcId="{B8B465EA-3486-4CA9-A81A-21F1416D9676}" destId="{216AB7AC-F84A-4B42-8173-BE7BCB608813}" srcOrd="1" destOrd="0" presId="urn:microsoft.com/office/officeart/2018/2/layout/IconVerticalSolidList"/>
    <dgm:cxn modelId="{43C730C4-A85C-4FF4-ADC6-8BE8644AD489}" type="presParOf" srcId="{B8B465EA-3486-4CA9-A81A-21F1416D9676}" destId="{FCDAA672-9DB9-402C-AD13-467819E65B8E}" srcOrd="2" destOrd="0" presId="urn:microsoft.com/office/officeart/2018/2/layout/IconVerticalSolidList"/>
    <dgm:cxn modelId="{E500BBF8-A66B-4C7C-A8AB-FA6B77B33598}" type="presParOf" srcId="{B8B465EA-3486-4CA9-A81A-21F1416D9676}" destId="{9F61E421-DE4C-435F-9B9A-07F56B10FC8F}" srcOrd="3" destOrd="0" presId="urn:microsoft.com/office/officeart/2018/2/layout/IconVerticalSolidList"/>
    <dgm:cxn modelId="{916F2F87-81B6-41D6-9086-B87CCE26B1F7}" type="presParOf" srcId="{FF3DD108-6610-4C2C-B6ED-6957291BEA91}" destId="{26574CB9-8ADA-4B50-9CE0-1D3BC7EFA23C}" srcOrd="5" destOrd="0" presId="urn:microsoft.com/office/officeart/2018/2/layout/IconVerticalSolidList"/>
    <dgm:cxn modelId="{5AE67668-2BF2-4300-A96C-185947505895}" type="presParOf" srcId="{FF3DD108-6610-4C2C-B6ED-6957291BEA91}" destId="{5618698A-3EB2-4E79-A429-B17E91871517}" srcOrd="6" destOrd="0" presId="urn:microsoft.com/office/officeart/2018/2/layout/IconVerticalSolidList"/>
    <dgm:cxn modelId="{AFD3B9A6-F93C-44B6-B19B-C12B4E07EAAF}" type="presParOf" srcId="{5618698A-3EB2-4E79-A429-B17E91871517}" destId="{640E2143-5E30-4453-AFC3-418B30113B3D}" srcOrd="0" destOrd="0" presId="urn:microsoft.com/office/officeart/2018/2/layout/IconVerticalSolidList"/>
    <dgm:cxn modelId="{B47C59DC-3761-486A-97E4-AA6BEB22D9D8}" type="presParOf" srcId="{5618698A-3EB2-4E79-A429-B17E91871517}" destId="{A4E56199-5079-4EAC-88A2-B131754C3B81}" srcOrd="1" destOrd="0" presId="urn:microsoft.com/office/officeart/2018/2/layout/IconVerticalSolidList"/>
    <dgm:cxn modelId="{E9941007-D6F7-4279-A771-28C5EF4E2D4F}" type="presParOf" srcId="{5618698A-3EB2-4E79-A429-B17E91871517}" destId="{AA6FD9A6-CEDE-453D-91C9-7BA64501A9DC}" srcOrd="2" destOrd="0" presId="urn:microsoft.com/office/officeart/2018/2/layout/IconVerticalSolidList"/>
    <dgm:cxn modelId="{9C9B3BD4-7D15-444C-BB20-FB5AAA218850}" type="presParOf" srcId="{5618698A-3EB2-4E79-A429-B17E91871517}" destId="{5A7A87D7-2090-47A4-B4D4-C138E3BA9E58}" srcOrd="3" destOrd="0" presId="urn:microsoft.com/office/officeart/2018/2/layout/IconVerticalSolidList"/>
    <dgm:cxn modelId="{635931D0-A212-438E-AE0C-CE896CF65418}" type="presParOf" srcId="{FF3DD108-6610-4C2C-B6ED-6957291BEA91}" destId="{9BDCB530-7A9F-464B-8267-78F28BEBF660}" srcOrd="7" destOrd="0" presId="urn:microsoft.com/office/officeart/2018/2/layout/IconVerticalSolidList"/>
    <dgm:cxn modelId="{8F9DD4D0-DB8F-45E9-B78A-4BF7B843545C}" type="presParOf" srcId="{FF3DD108-6610-4C2C-B6ED-6957291BEA91}" destId="{22CBA4DD-AF3F-4A01-9A8C-47C7FFA3552C}" srcOrd="8" destOrd="0" presId="urn:microsoft.com/office/officeart/2018/2/layout/IconVerticalSolidList"/>
    <dgm:cxn modelId="{836FA073-29BC-4CD4-962C-E43513230B64}" type="presParOf" srcId="{22CBA4DD-AF3F-4A01-9A8C-47C7FFA3552C}" destId="{938BBB14-71DD-43D3-A559-B9DE4C78C10D}" srcOrd="0" destOrd="0" presId="urn:microsoft.com/office/officeart/2018/2/layout/IconVerticalSolidList"/>
    <dgm:cxn modelId="{7F1B8D0F-3933-484E-9132-EE547D0470F1}" type="presParOf" srcId="{22CBA4DD-AF3F-4A01-9A8C-47C7FFA3552C}" destId="{4663D0FA-B6EA-45E8-B512-0F4637198E40}" srcOrd="1" destOrd="0" presId="urn:microsoft.com/office/officeart/2018/2/layout/IconVerticalSolidList"/>
    <dgm:cxn modelId="{4603453F-199C-463C-B529-D15971218F1B}" type="presParOf" srcId="{22CBA4DD-AF3F-4A01-9A8C-47C7FFA3552C}" destId="{2E15012F-6F50-41ED-9017-0C6A6F3AFA6E}" srcOrd="2" destOrd="0" presId="urn:microsoft.com/office/officeart/2018/2/layout/IconVerticalSolidList"/>
    <dgm:cxn modelId="{E4BE65C3-FFE8-4950-84CD-33E1AF7DFDD4}" type="presParOf" srcId="{22CBA4DD-AF3F-4A01-9A8C-47C7FFA3552C}" destId="{7563DB05-66AF-4C4B-8F93-1FDF0888FF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406ED8-CC29-45EB-9E5F-8EECC8A22AE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1F37FDC-6451-490A-9BF5-D4C0A54AEC47}">
      <dgm:prSet/>
      <dgm:spPr/>
      <dgm:t>
        <a:bodyPr/>
        <a:lstStyle/>
        <a:p>
          <a:r>
            <a:rPr lang="en-SG"/>
            <a:t>What class does read.table return?</a:t>
          </a:r>
          <a:endParaRPr lang="en-US"/>
        </a:p>
      </dgm:t>
    </dgm:pt>
    <dgm:pt modelId="{BB3169B5-7A71-4CE6-98C7-A4E187E6BD91}" type="parTrans" cxnId="{5A68F1F4-72C6-43EE-8A4F-C3926E7C1102}">
      <dgm:prSet/>
      <dgm:spPr/>
      <dgm:t>
        <a:bodyPr/>
        <a:lstStyle/>
        <a:p>
          <a:endParaRPr lang="en-US"/>
        </a:p>
      </dgm:t>
    </dgm:pt>
    <dgm:pt modelId="{000F429F-513E-4546-86F5-21CC498E356F}" type="sibTrans" cxnId="{5A68F1F4-72C6-43EE-8A4F-C3926E7C1102}">
      <dgm:prSet/>
      <dgm:spPr/>
      <dgm:t>
        <a:bodyPr/>
        <a:lstStyle/>
        <a:p>
          <a:endParaRPr lang="en-US"/>
        </a:p>
      </dgm:t>
    </dgm:pt>
    <dgm:pt modelId="{202F9DC2-7785-4D5A-9108-6446A5BBAE48}">
      <dgm:prSet/>
      <dgm:spPr/>
      <dgm:t>
        <a:bodyPr/>
        <a:lstStyle/>
        <a:p>
          <a:r>
            <a:rPr lang="en-SG"/>
            <a:t>Determine the column names of pData.</a:t>
          </a:r>
          <a:endParaRPr lang="en-US"/>
        </a:p>
      </dgm:t>
    </dgm:pt>
    <dgm:pt modelId="{7EA66B51-76C1-4609-A91E-8F40707D9C6F}" type="parTrans" cxnId="{8A5F0831-2DB0-48B3-BC9C-7D0BD97AD7C7}">
      <dgm:prSet/>
      <dgm:spPr/>
      <dgm:t>
        <a:bodyPr/>
        <a:lstStyle/>
        <a:p>
          <a:endParaRPr lang="en-US"/>
        </a:p>
      </dgm:t>
    </dgm:pt>
    <dgm:pt modelId="{CA4BE963-DB35-4DFC-A261-37BC45EB5E41}" type="sibTrans" cxnId="{8A5F0831-2DB0-48B3-BC9C-7D0BD97AD7C7}">
      <dgm:prSet/>
      <dgm:spPr/>
      <dgm:t>
        <a:bodyPr/>
        <a:lstStyle/>
        <a:p>
          <a:endParaRPr lang="en-US"/>
        </a:p>
      </dgm:t>
    </dgm:pt>
    <dgm:pt modelId="{0EEE5397-2A6E-4293-8B3B-26A0AE9AAD52}">
      <dgm:prSet/>
      <dgm:spPr/>
      <dgm:t>
        <a:bodyPr/>
        <a:lstStyle/>
        <a:p>
          <a:r>
            <a:rPr lang="en-SG"/>
            <a:t>How would you use sapply to determine the classes of each column of pData?</a:t>
          </a:r>
          <a:endParaRPr lang="en-US"/>
        </a:p>
      </dgm:t>
    </dgm:pt>
    <dgm:pt modelId="{16A1E7B9-5C55-41E0-86BB-A70C72DF9667}" type="parTrans" cxnId="{ABEF460E-8F96-4252-BAF5-5657BD02D4C0}">
      <dgm:prSet/>
      <dgm:spPr/>
      <dgm:t>
        <a:bodyPr/>
        <a:lstStyle/>
        <a:p>
          <a:endParaRPr lang="en-US"/>
        </a:p>
      </dgm:t>
    </dgm:pt>
    <dgm:pt modelId="{AFCAA005-849B-4DE7-B004-2865B6BFB551}" type="sibTrans" cxnId="{ABEF460E-8F96-4252-BAF5-5657BD02D4C0}">
      <dgm:prSet/>
      <dgm:spPr/>
      <dgm:t>
        <a:bodyPr/>
        <a:lstStyle/>
        <a:p>
          <a:endParaRPr lang="en-US"/>
        </a:p>
      </dgm:t>
    </dgm:pt>
    <dgm:pt modelId="{201AAD97-B24C-4065-9065-D2E24BF583C3}">
      <dgm:prSet/>
      <dgm:spPr/>
      <dgm:t>
        <a:bodyPr/>
        <a:lstStyle/>
        <a:p>
          <a:r>
            <a:rPr lang="en-SG"/>
            <a:t>What is the sex and Case/Control status of the 15th and 20th samples? And for the sample(s) with score greater than 0.8?</a:t>
          </a:r>
          <a:endParaRPr lang="en-US"/>
        </a:p>
      </dgm:t>
    </dgm:pt>
    <dgm:pt modelId="{9CF591CB-F6F9-4E41-AF8C-70FA89924869}" type="parTrans" cxnId="{9B78CBD8-CBD9-4857-AF38-7FA15D2209D2}">
      <dgm:prSet/>
      <dgm:spPr/>
      <dgm:t>
        <a:bodyPr/>
        <a:lstStyle/>
        <a:p>
          <a:endParaRPr lang="en-US"/>
        </a:p>
      </dgm:t>
    </dgm:pt>
    <dgm:pt modelId="{A852391A-BA3B-4FC9-9CB5-FA20600E4CE1}" type="sibTrans" cxnId="{9B78CBD8-CBD9-4857-AF38-7FA15D2209D2}">
      <dgm:prSet/>
      <dgm:spPr/>
      <dgm:t>
        <a:bodyPr/>
        <a:lstStyle/>
        <a:p>
          <a:endParaRPr lang="en-US"/>
        </a:p>
      </dgm:t>
    </dgm:pt>
    <dgm:pt modelId="{E78F8B03-DD04-4BF7-8A83-B5D1763814FB}" type="pres">
      <dgm:prSet presAssocID="{D6406ED8-CC29-45EB-9E5F-8EECC8A22AE3}" presName="root" presStyleCnt="0">
        <dgm:presLayoutVars>
          <dgm:dir/>
          <dgm:resizeHandles val="exact"/>
        </dgm:presLayoutVars>
      </dgm:prSet>
      <dgm:spPr/>
    </dgm:pt>
    <dgm:pt modelId="{28038B14-D8CA-472E-AE54-82B025A6C687}" type="pres">
      <dgm:prSet presAssocID="{F1F37FDC-6451-490A-9BF5-D4C0A54AEC47}" presName="compNode" presStyleCnt="0"/>
      <dgm:spPr/>
    </dgm:pt>
    <dgm:pt modelId="{EB1452F5-2247-4D11-A2ED-8DF826798C84}" type="pres">
      <dgm:prSet presAssocID="{F1F37FDC-6451-490A-9BF5-D4C0A54AEC47}" presName="bgRect" presStyleLbl="bgShp" presStyleIdx="0" presStyleCnt="4"/>
      <dgm:spPr/>
    </dgm:pt>
    <dgm:pt modelId="{F5BA0C5A-82DB-4431-AEC6-1881BE2AF4FC}" type="pres">
      <dgm:prSet presAssocID="{F1F37FDC-6451-490A-9BF5-D4C0A54AEC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588F06B-DE70-4D55-BBA7-8EE58527E5C2}" type="pres">
      <dgm:prSet presAssocID="{F1F37FDC-6451-490A-9BF5-D4C0A54AEC47}" presName="spaceRect" presStyleCnt="0"/>
      <dgm:spPr/>
    </dgm:pt>
    <dgm:pt modelId="{62BFD6A2-105F-41D9-8536-9ADD81707C8F}" type="pres">
      <dgm:prSet presAssocID="{F1F37FDC-6451-490A-9BF5-D4C0A54AEC47}" presName="parTx" presStyleLbl="revTx" presStyleIdx="0" presStyleCnt="4">
        <dgm:presLayoutVars>
          <dgm:chMax val="0"/>
          <dgm:chPref val="0"/>
        </dgm:presLayoutVars>
      </dgm:prSet>
      <dgm:spPr/>
    </dgm:pt>
    <dgm:pt modelId="{3C609B2D-B47F-4B69-B8AD-C6FA60854D7D}" type="pres">
      <dgm:prSet presAssocID="{000F429F-513E-4546-86F5-21CC498E356F}" presName="sibTrans" presStyleCnt="0"/>
      <dgm:spPr/>
    </dgm:pt>
    <dgm:pt modelId="{31D6FDA2-2F26-4ABF-B079-3FE576375DC8}" type="pres">
      <dgm:prSet presAssocID="{202F9DC2-7785-4D5A-9108-6446A5BBAE48}" presName="compNode" presStyleCnt="0"/>
      <dgm:spPr/>
    </dgm:pt>
    <dgm:pt modelId="{6A61FC97-FA11-46FB-B557-FD23F7626483}" type="pres">
      <dgm:prSet presAssocID="{202F9DC2-7785-4D5A-9108-6446A5BBAE48}" presName="bgRect" presStyleLbl="bgShp" presStyleIdx="1" presStyleCnt="4"/>
      <dgm:spPr/>
    </dgm:pt>
    <dgm:pt modelId="{98430093-6442-40DD-A12C-DC24CE9FD795}" type="pres">
      <dgm:prSet presAssocID="{202F9DC2-7785-4D5A-9108-6446A5BBAE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8E2BEC97-DD9C-4EAC-BC39-23FA1F0FD36A}" type="pres">
      <dgm:prSet presAssocID="{202F9DC2-7785-4D5A-9108-6446A5BBAE48}" presName="spaceRect" presStyleCnt="0"/>
      <dgm:spPr/>
    </dgm:pt>
    <dgm:pt modelId="{481273FF-3842-447C-B243-5203841DEAF1}" type="pres">
      <dgm:prSet presAssocID="{202F9DC2-7785-4D5A-9108-6446A5BBAE48}" presName="parTx" presStyleLbl="revTx" presStyleIdx="1" presStyleCnt="4">
        <dgm:presLayoutVars>
          <dgm:chMax val="0"/>
          <dgm:chPref val="0"/>
        </dgm:presLayoutVars>
      </dgm:prSet>
      <dgm:spPr/>
    </dgm:pt>
    <dgm:pt modelId="{39DA60C2-C9B9-4843-9532-74CA853D6B21}" type="pres">
      <dgm:prSet presAssocID="{CA4BE963-DB35-4DFC-A261-37BC45EB5E41}" presName="sibTrans" presStyleCnt="0"/>
      <dgm:spPr/>
    </dgm:pt>
    <dgm:pt modelId="{2E0E8BB9-E488-4BE5-B6A4-F31E7F800A0C}" type="pres">
      <dgm:prSet presAssocID="{0EEE5397-2A6E-4293-8B3B-26A0AE9AAD52}" presName="compNode" presStyleCnt="0"/>
      <dgm:spPr/>
    </dgm:pt>
    <dgm:pt modelId="{A3B77D66-70FC-4D09-9F99-691ECB3E0579}" type="pres">
      <dgm:prSet presAssocID="{0EEE5397-2A6E-4293-8B3B-26A0AE9AAD52}" presName="bgRect" presStyleLbl="bgShp" presStyleIdx="2" presStyleCnt="4"/>
      <dgm:spPr/>
    </dgm:pt>
    <dgm:pt modelId="{0AD0A7A9-E9D7-413C-84E4-BFF03417E2B1}" type="pres">
      <dgm:prSet presAssocID="{0EEE5397-2A6E-4293-8B3B-26A0AE9AAD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DDC89884-E124-492C-92C2-6C9394D5DFB0}" type="pres">
      <dgm:prSet presAssocID="{0EEE5397-2A6E-4293-8B3B-26A0AE9AAD52}" presName="spaceRect" presStyleCnt="0"/>
      <dgm:spPr/>
    </dgm:pt>
    <dgm:pt modelId="{34ED8191-4B32-47F2-BAAD-E278DFA01931}" type="pres">
      <dgm:prSet presAssocID="{0EEE5397-2A6E-4293-8B3B-26A0AE9AAD52}" presName="parTx" presStyleLbl="revTx" presStyleIdx="2" presStyleCnt="4">
        <dgm:presLayoutVars>
          <dgm:chMax val="0"/>
          <dgm:chPref val="0"/>
        </dgm:presLayoutVars>
      </dgm:prSet>
      <dgm:spPr/>
    </dgm:pt>
    <dgm:pt modelId="{42F63A92-7EAA-47BA-BCD5-1A5126BE6056}" type="pres">
      <dgm:prSet presAssocID="{AFCAA005-849B-4DE7-B004-2865B6BFB551}" presName="sibTrans" presStyleCnt="0"/>
      <dgm:spPr/>
    </dgm:pt>
    <dgm:pt modelId="{2F9965D3-E908-41CE-B87C-8213AAF790DA}" type="pres">
      <dgm:prSet presAssocID="{201AAD97-B24C-4065-9065-D2E24BF583C3}" presName="compNode" presStyleCnt="0"/>
      <dgm:spPr/>
    </dgm:pt>
    <dgm:pt modelId="{81C1BEDE-15F3-47F5-A79D-E8C3AAE19DAE}" type="pres">
      <dgm:prSet presAssocID="{201AAD97-B24C-4065-9065-D2E24BF583C3}" presName="bgRect" presStyleLbl="bgShp" presStyleIdx="3" presStyleCnt="4"/>
      <dgm:spPr/>
    </dgm:pt>
    <dgm:pt modelId="{24E34544-0D3F-4BAD-B50C-E7F8651D73CE}" type="pres">
      <dgm:prSet presAssocID="{201AAD97-B24C-4065-9065-D2E24BF583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AF6B43A1-62E1-4F31-BF15-01F0F0C8B428}" type="pres">
      <dgm:prSet presAssocID="{201AAD97-B24C-4065-9065-D2E24BF583C3}" presName="spaceRect" presStyleCnt="0"/>
      <dgm:spPr/>
    </dgm:pt>
    <dgm:pt modelId="{A8467D14-227F-4E91-AE29-DAFF7345AFAE}" type="pres">
      <dgm:prSet presAssocID="{201AAD97-B24C-4065-9065-D2E24BF583C3}" presName="parTx" presStyleLbl="revTx" presStyleIdx="3" presStyleCnt="4">
        <dgm:presLayoutVars>
          <dgm:chMax val="0"/>
          <dgm:chPref val="0"/>
        </dgm:presLayoutVars>
      </dgm:prSet>
      <dgm:spPr/>
    </dgm:pt>
  </dgm:ptLst>
  <dgm:cxnLst>
    <dgm:cxn modelId="{ABEF460E-8F96-4252-BAF5-5657BD02D4C0}" srcId="{D6406ED8-CC29-45EB-9E5F-8EECC8A22AE3}" destId="{0EEE5397-2A6E-4293-8B3B-26A0AE9AAD52}" srcOrd="2" destOrd="0" parTransId="{16A1E7B9-5C55-41E0-86BB-A70C72DF9667}" sibTransId="{AFCAA005-849B-4DE7-B004-2865B6BFB551}"/>
    <dgm:cxn modelId="{8A5F0831-2DB0-48B3-BC9C-7D0BD97AD7C7}" srcId="{D6406ED8-CC29-45EB-9E5F-8EECC8A22AE3}" destId="{202F9DC2-7785-4D5A-9108-6446A5BBAE48}" srcOrd="1" destOrd="0" parTransId="{7EA66B51-76C1-4609-A91E-8F40707D9C6F}" sibTransId="{CA4BE963-DB35-4DFC-A261-37BC45EB5E41}"/>
    <dgm:cxn modelId="{E761E839-81BB-4E3B-BBD6-12709E8AB038}" type="presOf" srcId="{201AAD97-B24C-4065-9065-D2E24BF583C3}" destId="{A8467D14-227F-4E91-AE29-DAFF7345AFAE}" srcOrd="0" destOrd="0" presId="urn:microsoft.com/office/officeart/2018/2/layout/IconVerticalSolidList"/>
    <dgm:cxn modelId="{6EDE085C-6D74-49AF-A4F6-A692734E391E}" type="presOf" srcId="{D6406ED8-CC29-45EB-9E5F-8EECC8A22AE3}" destId="{E78F8B03-DD04-4BF7-8A83-B5D1763814FB}" srcOrd="0" destOrd="0" presId="urn:microsoft.com/office/officeart/2018/2/layout/IconVerticalSolidList"/>
    <dgm:cxn modelId="{3690CAA8-F59E-4F5D-B45B-F8A67DC14763}" type="presOf" srcId="{F1F37FDC-6451-490A-9BF5-D4C0A54AEC47}" destId="{62BFD6A2-105F-41D9-8536-9ADD81707C8F}" srcOrd="0" destOrd="0" presId="urn:microsoft.com/office/officeart/2018/2/layout/IconVerticalSolidList"/>
    <dgm:cxn modelId="{B29A79AA-EBCB-496B-AE56-8F7C3BE13304}" type="presOf" srcId="{0EEE5397-2A6E-4293-8B3B-26A0AE9AAD52}" destId="{34ED8191-4B32-47F2-BAAD-E278DFA01931}" srcOrd="0" destOrd="0" presId="urn:microsoft.com/office/officeart/2018/2/layout/IconVerticalSolidList"/>
    <dgm:cxn modelId="{9B78CBD8-CBD9-4857-AF38-7FA15D2209D2}" srcId="{D6406ED8-CC29-45EB-9E5F-8EECC8A22AE3}" destId="{201AAD97-B24C-4065-9065-D2E24BF583C3}" srcOrd="3" destOrd="0" parTransId="{9CF591CB-F6F9-4E41-AF8C-70FA89924869}" sibTransId="{A852391A-BA3B-4FC9-9CB5-FA20600E4CE1}"/>
    <dgm:cxn modelId="{1CE0B4E9-F17D-4DA7-95E0-EF5EC008773A}" type="presOf" srcId="{202F9DC2-7785-4D5A-9108-6446A5BBAE48}" destId="{481273FF-3842-447C-B243-5203841DEAF1}" srcOrd="0" destOrd="0" presId="urn:microsoft.com/office/officeart/2018/2/layout/IconVerticalSolidList"/>
    <dgm:cxn modelId="{5A68F1F4-72C6-43EE-8A4F-C3926E7C1102}" srcId="{D6406ED8-CC29-45EB-9E5F-8EECC8A22AE3}" destId="{F1F37FDC-6451-490A-9BF5-D4C0A54AEC47}" srcOrd="0" destOrd="0" parTransId="{BB3169B5-7A71-4CE6-98C7-A4E187E6BD91}" sibTransId="{000F429F-513E-4546-86F5-21CC498E356F}"/>
    <dgm:cxn modelId="{8E52FE33-23C3-49EE-A140-D4235940C415}" type="presParOf" srcId="{E78F8B03-DD04-4BF7-8A83-B5D1763814FB}" destId="{28038B14-D8CA-472E-AE54-82B025A6C687}" srcOrd="0" destOrd="0" presId="urn:microsoft.com/office/officeart/2018/2/layout/IconVerticalSolidList"/>
    <dgm:cxn modelId="{86A46579-FD9A-4762-942A-A61C42302DDF}" type="presParOf" srcId="{28038B14-D8CA-472E-AE54-82B025A6C687}" destId="{EB1452F5-2247-4D11-A2ED-8DF826798C84}" srcOrd="0" destOrd="0" presId="urn:microsoft.com/office/officeart/2018/2/layout/IconVerticalSolidList"/>
    <dgm:cxn modelId="{1CEE0728-EB98-4D68-B949-9C8110A30FA4}" type="presParOf" srcId="{28038B14-D8CA-472E-AE54-82B025A6C687}" destId="{F5BA0C5A-82DB-4431-AEC6-1881BE2AF4FC}" srcOrd="1" destOrd="0" presId="urn:microsoft.com/office/officeart/2018/2/layout/IconVerticalSolidList"/>
    <dgm:cxn modelId="{97AE8EC8-5B5E-4F4A-A727-6B84D97DDE56}" type="presParOf" srcId="{28038B14-D8CA-472E-AE54-82B025A6C687}" destId="{6588F06B-DE70-4D55-BBA7-8EE58527E5C2}" srcOrd="2" destOrd="0" presId="urn:microsoft.com/office/officeart/2018/2/layout/IconVerticalSolidList"/>
    <dgm:cxn modelId="{6A87E271-F160-4A18-B991-393C75FE42C2}" type="presParOf" srcId="{28038B14-D8CA-472E-AE54-82B025A6C687}" destId="{62BFD6A2-105F-41D9-8536-9ADD81707C8F}" srcOrd="3" destOrd="0" presId="urn:microsoft.com/office/officeart/2018/2/layout/IconVerticalSolidList"/>
    <dgm:cxn modelId="{BAFFAC21-C3EE-4E86-9A36-104F77499F6A}" type="presParOf" srcId="{E78F8B03-DD04-4BF7-8A83-B5D1763814FB}" destId="{3C609B2D-B47F-4B69-B8AD-C6FA60854D7D}" srcOrd="1" destOrd="0" presId="urn:microsoft.com/office/officeart/2018/2/layout/IconVerticalSolidList"/>
    <dgm:cxn modelId="{6406953A-0EEC-497A-8FE6-1DA1514DBC77}" type="presParOf" srcId="{E78F8B03-DD04-4BF7-8A83-B5D1763814FB}" destId="{31D6FDA2-2F26-4ABF-B079-3FE576375DC8}" srcOrd="2" destOrd="0" presId="urn:microsoft.com/office/officeart/2018/2/layout/IconVerticalSolidList"/>
    <dgm:cxn modelId="{27002C49-1B9F-4FF8-8D17-92B3BB6E0B5C}" type="presParOf" srcId="{31D6FDA2-2F26-4ABF-B079-3FE576375DC8}" destId="{6A61FC97-FA11-46FB-B557-FD23F7626483}" srcOrd="0" destOrd="0" presId="urn:microsoft.com/office/officeart/2018/2/layout/IconVerticalSolidList"/>
    <dgm:cxn modelId="{41E2DECA-17C3-4892-B38A-8DF98074A93A}" type="presParOf" srcId="{31D6FDA2-2F26-4ABF-B079-3FE576375DC8}" destId="{98430093-6442-40DD-A12C-DC24CE9FD795}" srcOrd="1" destOrd="0" presId="urn:microsoft.com/office/officeart/2018/2/layout/IconVerticalSolidList"/>
    <dgm:cxn modelId="{164D9C30-F6E3-4D9E-AECA-21FB92394202}" type="presParOf" srcId="{31D6FDA2-2F26-4ABF-B079-3FE576375DC8}" destId="{8E2BEC97-DD9C-4EAC-BC39-23FA1F0FD36A}" srcOrd="2" destOrd="0" presId="urn:microsoft.com/office/officeart/2018/2/layout/IconVerticalSolidList"/>
    <dgm:cxn modelId="{A77577C0-CE2A-41CC-B09C-75E60298C741}" type="presParOf" srcId="{31D6FDA2-2F26-4ABF-B079-3FE576375DC8}" destId="{481273FF-3842-447C-B243-5203841DEAF1}" srcOrd="3" destOrd="0" presId="urn:microsoft.com/office/officeart/2018/2/layout/IconVerticalSolidList"/>
    <dgm:cxn modelId="{F7A088BB-1048-4273-A77B-A0EE565B73CE}" type="presParOf" srcId="{E78F8B03-DD04-4BF7-8A83-B5D1763814FB}" destId="{39DA60C2-C9B9-4843-9532-74CA853D6B21}" srcOrd="3" destOrd="0" presId="urn:microsoft.com/office/officeart/2018/2/layout/IconVerticalSolidList"/>
    <dgm:cxn modelId="{55E28DCE-E666-4A90-8574-12D451507836}" type="presParOf" srcId="{E78F8B03-DD04-4BF7-8A83-B5D1763814FB}" destId="{2E0E8BB9-E488-4BE5-B6A4-F31E7F800A0C}" srcOrd="4" destOrd="0" presId="urn:microsoft.com/office/officeart/2018/2/layout/IconVerticalSolidList"/>
    <dgm:cxn modelId="{BCFA0FB9-B212-4F2C-83D8-0D4800A539B9}" type="presParOf" srcId="{2E0E8BB9-E488-4BE5-B6A4-F31E7F800A0C}" destId="{A3B77D66-70FC-4D09-9F99-691ECB3E0579}" srcOrd="0" destOrd="0" presId="urn:microsoft.com/office/officeart/2018/2/layout/IconVerticalSolidList"/>
    <dgm:cxn modelId="{FDFE202A-35BA-4303-9426-84833F76D5DB}" type="presParOf" srcId="{2E0E8BB9-E488-4BE5-B6A4-F31E7F800A0C}" destId="{0AD0A7A9-E9D7-413C-84E4-BFF03417E2B1}" srcOrd="1" destOrd="0" presId="urn:microsoft.com/office/officeart/2018/2/layout/IconVerticalSolidList"/>
    <dgm:cxn modelId="{D4F72963-5B6D-4F7B-9006-7B992AFD3033}" type="presParOf" srcId="{2E0E8BB9-E488-4BE5-B6A4-F31E7F800A0C}" destId="{DDC89884-E124-492C-92C2-6C9394D5DFB0}" srcOrd="2" destOrd="0" presId="urn:microsoft.com/office/officeart/2018/2/layout/IconVerticalSolidList"/>
    <dgm:cxn modelId="{4E6CB2B3-66F2-4F09-9A49-4CF21C18DD7D}" type="presParOf" srcId="{2E0E8BB9-E488-4BE5-B6A4-F31E7F800A0C}" destId="{34ED8191-4B32-47F2-BAAD-E278DFA01931}" srcOrd="3" destOrd="0" presId="urn:microsoft.com/office/officeart/2018/2/layout/IconVerticalSolidList"/>
    <dgm:cxn modelId="{97FDC9B0-AE98-4CC0-B9ED-E94C8777D7E6}" type="presParOf" srcId="{E78F8B03-DD04-4BF7-8A83-B5D1763814FB}" destId="{42F63A92-7EAA-47BA-BCD5-1A5126BE6056}" srcOrd="5" destOrd="0" presId="urn:microsoft.com/office/officeart/2018/2/layout/IconVerticalSolidList"/>
    <dgm:cxn modelId="{436CF248-0EAD-47F4-B646-09AC9F055F30}" type="presParOf" srcId="{E78F8B03-DD04-4BF7-8A83-B5D1763814FB}" destId="{2F9965D3-E908-41CE-B87C-8213AAF790DA}" srcOrd="6" destOrd="0" presId="urn:microsoft.com/office/officeart/2018/2/layout/IconVerticalSolidList"/>
    <dgm:cxn modelId="{6C37B6DC-2FB4-4EAB-8A69-EE1ABF4B3632}" type="presParOf" srcId="{2F9965D3-E908-41CE-B87C-8213AAF790DA}" destId="{81C1BEDE-15F3-47F5-A79D-E8C3AAE19DAE}" srcOrd="0" destOrd="0" presId="urn:microsoft.com/office/officeart/2018/2/layout/IconVerticalSolidList"/>
    <dgm:cxn modelId="{3DEAE4ED-CACE-4582-BEF8-EC6FEA2B0779}" type="presParOf" srcId="{2F9965D3-E908-41CE-B87C-8213AAF790DA}" destId="{24E34544-0D3F-4BAD-B50C-E7F8651D73CE}" srcOrd="1" destOrd="0" presId="urn:microsoft.com/office/officeart/2018/2/layout/IconVerticalSolidList"/>
    <dgm:cxn modelId="{3D4B8FAE-DB7A-4906-95D9-3B80B3FBDE2C}" type="presParOf" srcId="{2F9965D3-E908-41CE-B87C-8213AAF790DA}" destId="{AF6B43A1-62E1-4F31-BF15-01F0F0C8B428}" srcOrd="2" destOrd="0" presId="urn:microsoft.com/office/officeart/2018/2/layout/IconVerticalSolidList"/>
    <dgm:cxn modelId="{71CC4A93-703A-4886-93B8-8ED1848D7490}" type="presParOf" srcId="{2F9965D3-E908-41CE-B87C-8213AAF790DA}" destId="{A8467D14-227F-4E91-AE29-DAFF7345AFA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461837B-A5D9-4E71-852D-A20E49BB63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F74F0ED-85E5-42CB-83F5-47DC10B6D960}">
      <dgm:prSet/>
      <dgm:spPr/>
      <dgm:t>
        <a:bodyPr/>
        <a:lstStyle/>
        <a:p>
          <a:r>
            <a:rPr lang="en-US"/>
            <a:t>You can make phenoData more meaningful by creating a data frame that describes what the labels in phenoData actually mean</a:t>
          </a:r>
        </a:p>
      </dgm:t>
    </dgm:pt>
    <dgm:pt modelId="{B7DD8D3E-4A63-4693-AF3B-EB3D20845619}" type="parTrans" cxnId="{7C2C7365-E92E-48E6-9693-CB80D75FDDD1}">
      <dgm:prSet/>
      <dgm:spPr/>
      <dgm:t>
        <a:bodyPr/>
        <a:lstStyle/>
        <a:p>
          <a:endParaRPr lang="en-US"/>
        </a:p>
      </dgm:t>
    </dgm:pt>
    <dgm:pt modelId="{E354BC2D-3EDA-45B7-9F18-06A3320CF097}" type="sibTrans" cxnId="{7C2C7365-E92E-48E6-9693-CB80D75FDDD1}">
      <dgm:prSet/>
      <dgm:spPr/>
      <dgm:t>
        <a:bodyPr/>
        <a:lstStyle/>
        <a:p>
          <a:endParaRPr lang="en-US"/>
        </a:p>
      </dgm:t>
    </dgm:pt>
    <dgm:pt modelId="{FCBB8407-8715-44FD-B633-B39AD70CAF96}">
      <dgm:prSet/>
      <dgm:spPr/>
      <dgm:t>
        <a:bodyPr/>
        <a:lstStyle/>
        <a:p>
          <a:r>
            <a:rPr lang="en-US"/>
            <a:t>metadata &lt;- data.frame(labelDescription=c("Patient gender","Case/control status","Tumor progress on XYZ scale"), row.names=c("gender", "type", "score"))</a:t>
          </a:r>
        </a:p>
      </dgm:t>
    </dgm:pt>
    <dgm:pt modelId="{5D3696E1-4C44-4808-AA9E-69EBE03C0D0F}" type="parTrans" cxnId="{5269E25A-888E-49B6-9CF6-BF8052E04EC2}">
      <dgm:prSet/>
      <dgm:spPr/>
      <dgm:t>
        <a:bodyPr/>
        <a:lstStyle/>
        <a:p>
          <a:endParaRPr lang="en-US"/>
        </a:p>
      </dgm:t>
    </dgm:pt>
    <dgm:pt modelId="{E216A3D1-E6AD-4115-8212-864FDA37BA09}" type="sibTrans" cxnId="{5269E25A-888E-49B6-9CF6-BF8052E04EC2}">
      <dgm:prSet/>
      <dgm:spPr/>
      <dgm:t>
        <a:bodyPr/>
        <a:lstStyle/>
        <a:p>
          <a:endParaRPr lang="en-US"/>
        </a:p>
      </dgm:t>
    </dgm:pt>
    <dgm:pt modelId="{4A6A146E-D807-4FEF-8DD9-5DFB70779E05}">
      <dgm:prSet/>
      <dgm:spPr/>
      <dgm:t>
        <a:bodyPr/>
        <a:lstStyle/>
        <a:p>
          <a:r>
            <a:rPr lang="en-SG"/>
            <a:t>Bioconductor’s Biobase package provides a class called AnnotatedDataFrame that conveniently stores and manipulates the phenotypic data and its metadata in a coordinated fashion. </a:t>
          </a:r>
          <a:endParaRPr lang="en-US"/>
        </a:p>
      </dgm:t>
    </dgm:pt>
    <dgm:pt modelId="{56AFB6C0-7480-4721-93B9-F082CCF8BB69}" type="parTrans" cxnId="{CF1EEE32-40A1-4393-A01A-06CD20E809AF}">
      <dgm:prSet/>
      <dgm:spPr/>
      <dgm:t>
        <a:bodyPr/>
        <a:lstStyle/>
        <a:p>
          <a:endParaRPr lang="en-US"/>
        </a:p>
      </dgm:t>
    </dgm:pt>
    <dgm:pt modelId="{638EC1FC-0477-483B-B3C1-554BEFA6CA95}" type="sibTrans" cxnId="{CF1EEE32-40A1-4393-A01A-06CD20E809AF}">
      <dgm:prSet/>
      <dgm:spPr/>
      <dgm:t>
        <a:bodyPr/>
        <a:lstStyle/>
        <a:p>
          <a:endParaRPr lang="en-US"/>
        </a:p>
      </dgm:t>
    </dgm:pt>
    <dgm:pt modelId="{89B1AA77-8A9D-492C-92BF-FA33B22B9F17}">
      <dgm:prSet/>
      <dgm:spPr/>
      <dgm:t>
        <a:bodyPr/>
        <a:lstStyle/>
        <a:p>
          <a:r>
            <a:rPr lang="en-US"/>
            <a:t>phenoData &lt;- new("AnnotatedDataFrame",data=pData, varMetadata=metadata)</a:t>
          </a:r>
        </a:p>
      </dgm:t>
    </dgm:pt>
    <dgm:pt modelId="{3887B1D4-FC9F-4CAF-873B-C7BB2138FA7C}" type="parTrans" cxnId="{537A7C51-85BA-4C47-98CD-78A4D3DA61C8}">
      <dgm:prSet/>
      <dgm:spPr/>
      <dgm:t>
        <a:bodyPr/>
        <a:lstStyle/>
        <a:p>
          <a:endParaRPr lang="en-US"/>
        </a:p>
      </dgm:t>
    </dgm:pt>
    <dgm:pt modelId="{BE7D0B1C-8BC9-4181-A1D5-04A6ADA6A53E}" type="sibTrans" cxnId="{537A7C51-85BA-4C47-98CD-78A4D3DA61C8}">
      <dgm:prSet/>
      <dgm:spPr/>
      <dgm:t>
        <a:bodyPr/>
        <a:lstStyle/>
        <a:p>
          <a:endParaRPr lang="en-US"/>
        </a:p>
      </dgm:t>
    </dgm:pt>
    <dgm:pt modelId="{9A82D873-675B-495A-ACFC-E20808DC24B2}" type="pres">
      <dgm:prSet presAssocID="{1461837B-A5D9-4E71-852D-A20E49BB6390}" presName="root" presStyleCnt="0">
        <dgm:presLayoutVars>
          <dgm:dir/>
          <dgm:resizeHandles val="exact"/>
        </dgm:presLayoutVars>
      </dgm:prSet>
      <dgm:spPr/>
    </dgm:pt>
    <dgm:pt modelId="{40E16B1E-7B89-4A50-96DE-FAC5B29509CC}" type="pres">
      <dgm:prSet presAssocID="{3F74F0ED-85E5-42CB-83F5-47DC10B6D960}" presName="compNode" presStyleCnt="0"/>
      <dgm:spPr/>
    </dgm:pt>
    <dgm:pt modelId="{0D50A8C8-729C-43A7-8723-73BCCC0F82E0}" type="pres">
      <dgm:prSet presAssocID="{3F74F0ED-85E5-42CB-83F5-47DC10B6D960}" presName="bgRect" presStyleLbl="bgShp" presStyleIdx="0" presStyleCnt="4"/>
      <dgm:spPr/>
    </dgm:pt>
    <dgm:pt modelId="{78B34100-B8F6-425F-B06B-44582129AE6E}" type="pres">
      <dgm:prSet presAssocID="{3F74F0ED-85E5-42CB-83F5-47DC10B6D96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ear"/>
        </a:ext>
      </dgm:extLst>
    </dgm:pt>
    <dgm:pt modelId="{8ED93A97-2CF4-48CD-B196-8EA927EB0A83}" type="pres">
      <dgm:prSet presAssocID="{3F74F0ED-85E5-42CB-83F5-47DC10B6D960}" presName="spaceRect" presStyleCnt="0"/>
      <dgm:spPr/>
    </dgm:pt>
    <dgm:pt modelId="{92E1063E-CEFA-4BC5-9624-4B73EB109430}" type="pres">
      <dgm:prSet presAssocID="{3F74F0ED-85E5-42CB-83F5-47DC10B6D960}" presName="parTx" presStyleLbl="revTx" presStyleIdx="0" presStyleCnt="4">
        <dgm:presLayoutVars>
          <dgm:chMax val="0"/>
          <dgm:chPref val="0"/>
        </dgm:presLayoutVars>
      </dgm:prSet>
      <dgm:spPr/>
    </dgm:pt>
    <dgm:pt modelId="{69300A92-5179-4896-B777-1D817BE95523}" type="pres">
      <dgm:prSet presAssocID="{E354BC2D-3EDA-45B7-9F18-06A3320CF097}" presName="sibTrans" presStyleCnt="0"/>
      <dgm:spPr/>
    </dgm:pt>
    <dgm:pt modelId="{343E60A9-6995-46CE-A629-01A8EB30C2C4}" type="pres">
      <dgm:prSet presAssocID="{FCBB8407-8715-44FD-B633-B39AD70CAF96}" presName="compNode" presStyleCnt="0"/>
      <dgm:spPr/>
    </dgm:pt>
    <dgm:pt modelId="{7061DB31-AC20-4FE1-9394-AB08C33FA889}" type="pres">
      <dgm:prSet presAssocID="{FCBB8407-8715-44FD-B633-B39AD70CAF96}" presName="bgRect" presStyleLbl="bgShp" presStyleIdx="1" presStyleCnt="4"/>
      <dgm:spPr/>
    </dgm:pt>
    <dgm:pt modelId="{866DC55C-3395-41C5-AA9F-4D72C0F72A5E}" type="pres">
      <dgm:prSet presAssocID="{FCBB8407-8715-44FD-B633-B39AD70CAF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print2"/>
        </a:ext>
      </dgm:extLst>
    </dgm:pt>
    <dgm:pt modelId="{118CBE3C-197E-4D5E-90D7-C98CFED17534}" type="pres">
      <dgm:prSet presAssocID="{FCBB8407-8715-44FD-B633-B39AD70CAF96}" presName="spaceRect" presStyleCnt="0"/>
      <dgm:spPr/>
    </dgm:pt>
    <dgm:pt modelId="{BF85BF4B-7965-4FAB-B1FA-3BB67A6B94CD}" type="pres">
      <dgm:prSet presAssocID="{FCBB8407-8715-44FD-B633-B39AD70CAF96}" presName="parTx" presStyleLbl="revTx" presStyleIdx="1" presStyleCnt="4">
        <dgm:presLayoutVars>
          <dgm:chMax val="0"/>
          <dgm:chPref val="0"/>
        </dgm:presLayoutVars>
      </dgm:prSet>
      <dgm:spPr/>
    </dgm:pt>
    <dgm:pt modelId="{2403B230-1A89-4803-B2C6-4229DF5EDDB6}" type="pres">
      <dgm:prSet presAssocID="{E216A3D1-E6AD-4115-8212-864FDA37BA09}" presName="sibTrans" presStyleCnt="0"/>
      <dgm:spPr/>
    </dgm:pt>
    <dgm:pt modelId="{D58052B3-A723-44BD-8602-3ACA8FCC695D}" type="pres">
      <dgm:prSet presAssocID="{4A6A146E-D807-4FEF-8DD9-5DFB70779E05}" presName="compNode" presStyleCnt="0"/>
      <dgm:spPr/>
    </dgm:pt>
    <dgm:pt modelId="{82E6E8CD-A476-407E-BF36-A1FE5B28AEDD}" type="pres">
      <dgm:prSet presAssocID="{4A6A146E-D807-4FEF-8DD9-5DFB70779E05}" presName="bgRect" presStyleLbl="bgShp" presStyleIdx="2" presStyleCnt="4"/>
      <dgm:spPr/>
    </dgm:pt>
    <dgm:pt modelId="{32A7083E-1CD2-43BF-975F-B3D97DB549DC}" type="pres">
      <dgm:prSet presAssocID="{4A6A146E-D807-4FEF-8DD9-5DFB70779E0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ckage"/>
        </a:ext>
      </dgm:extLst>
    </dgm:pt>
    <dgm:pt modelId="{DB3A5683-6F9D-4F1B-B437-8E08C64A2BC2}" type="pres">
      <dgm:prSet presAssocID="{4A6A146E-D807-4FEF-8DD9-5DFB70779E05}" presName="spaceRect" presStyleCnt="0"/>
      <dgm:spPr/>
    </dgm:pt>
    <dgm:pt modelId="{5746DE0A-BBA3-4938-A6C5-330B1F93AA44}" type="pres">
      <dgm:prSet presAssocID="{4A6A146E-D807-4FEF-8DD9-5DFB70779E05}" presName="parTx" presStyleLbl="revTx" presStyleIdx="2" presStyleCnt="4">
        <dgm:presLayoutVars>
          <dgm:chMax val="0"/>
          <dgm:chPref val="0"/>
        </dgm:presLayoutVars>
      </dgm:prSet>
      <dgm:spPr/>
    </dgm:pt>
    <dgm:pt modelId="{22E829E3-01EB-4B2E-9E9B-167914AAF8C1}" type="pres">
      <dgm:prSet presAssocID="{638EC1FC-0477-483B-B3C1-554BEFA6CA95}" presName="sibTrans" presStyleCnt="0"/>
      <dgm:spPr/>
    </dgm:pt>
    <dgm:pt modelId="{56C80CBA-E362-4471-88A1-0A36BAEC36EF}" type="pres">
      <dgm:prSet presAssocID="{89B1AA77-8A9D-492C-92BF-FA33B22B9F17}" presName="compNode" presStyleCnt="0"/>
      <dgm:spPr/>
    </dgm:pt>
    <dgm:pt modelId="{98362D7C-749B-4923-AB37-371E9E276EA0}" type="pres">
      <dgm:prSet presAssocID="{89B1AA77-8A9D-492C-92BF-FA33B22B9F17}" presName="bgRect" presStyleLbl="bgShp" presStyleIdx="3" presStyleCnt="4"/>
      <dgm:spPr/>
    </dgm:pt>
    <dgm:pt modelId="{2E3D4ACD-B4B9-4833-A296-8C5D92F360E8}" type="pres">
      <dgm:prSet presAssocID="{89B1AA77-8A9D-492C-92BF-FA33B22B9F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hishing"/>
        </a:ext>
      </dgm:extLst>
    </dgm:pt>
    <dgm:pt modelId="{7577A0AF-C11F-496D-8451-2E4D6DAC69BC}" type="pres">
      <dgm:prSet presAssocID="{89B1AA77-8A9D-492C-92BF-FA33B22B9F17}" presName="spaceRect" presStyleCnt="0"/>
      <dgm:spPr/>
    </dgm:pt>
    <dgm:pt modelId="{C9B53864-FA90-42F5-AC7A-35D14DBFF153}" type="pres">
      <dgm:prSet presAssocID="{89B1AA77-8A9D-492C-92BF-FA33B22B9F17}" presName="parTx" presStyleLbl="revTx" presStyleIdx="3" presStyleCnt="4">
        <dgm:presLayoutVars>
          <dgm:chMax val="0"/>
          <dgm:chPref val="0"/>
        </dgm:presLayoutVars>
      </dgm:prSet>
      <dgm:spPr/>
    </dgm:pt>
  </dgm:ptLst>
  <dgm:cxnLst>
    <dgm:cxn modelId="{CF1EEE32-40A1-4393-A01A-06CD20E809AF}" srcId="{1461837B-A5D9-4E71-852D-A20E49BB6390}" destId="{4A6A146E-D807-4FEF-8DD9-5DFB70779E05}" srcOrd="2" destOrd="0" parTransId="{56AFB6C0-7480-4721-93B9-F082CCF8BB69}" sibTransId="{638EC1FC-0477-483B-B3C1-554BEFA6CA95}"/>
    <dgm:cxn modelId="{537A7C51-85BA-4C47-98CD-78A4D3DA61C8}" srcId="{1461837B-A5D9-4E71-852D-A20E49BB6390}" destId="{89B1AA77-8A9D-492C-92BF-FA33B22B9F17}" srcOrd="3" destOrd="0" parTransId="{3887B1D4-FC9F-4CAF-873B-C7BB2138FA7C}" sibTransId="{BE7D0B1C-8BC9-4181-A1D5-04A6ADA6A53E}"/>
    <dgm:cxn modelId="{5269E25A-888E-49B6-9CF6-BF8052E04EC2}" srcId="{1461837B-A5D9-4E71-852D-A20E49BB6390}" destId="{FCBB8407-8715-44FD-B633-B39AD70CAF96}" srcOrd="1" destOrd="0" parTransId="{5D3696E1-4C44-4808-AA9E-69EBE03C0D0F}" sibTransId="{E216A3D1-E6AD-4115-8212-864FDA37BA09}"/>
    <dgm:cxn modelId="{7C2C7365-E92E-48E6-9693-CB80D75FDDD1}" srcId="{1461837B-A5D9-4E71-852D-A20E49BB6390}" destId="{3F74F0ED-85E5-42CB-83F5-47DC10B6D960}" srcOrd="0" destOrd="0" parTransId="{B7DD8D3E-4A63-4693-AF3B-EB3D20845619}" sibTransId="{E354BC2D-3EDA-45B7-9F18-06A3320CF097}"/>
    <dgm:cxn modelId="{2EB95586-3C89-4656-B619-521705B143BA}" type="presOf" srcId="{FCBB8407-8715-44FD-B633-B39AD70CAF96}" destId="{BF85BF4B-7965-4FAB-B1FA-3BB67A6B94CD}" srcOrd="0" destOrd="0" presId="urn:microsoft.com/office/officeart/2018/2/layout/IconVerticalSolidList"/>
    <dgm:cxn modelId="{D5D53B98-668E-4342-8578-30B64F8D8D30}" type="presOf" srcId="{1461837B-A5D9-4E71-852D-A20E49BB6390}" destId="{9A82D873-675B-495A-ACFC-E20808DC24B2}" srcOrd="0" destOrd="0" presId="urn:microsoft.com/office/officeart/2018/2/layout/IconVerticalSolidList"/>
    <dgm:cxn modelId="{AE9E64C6-5F9F-4EBE-BEC2-4107DEB8B2F6}" type="presOf" srcId="{89B1AA77-8A9D-492C-92BF-FA33B22B9F17}" destId="{C9B53864-FA90-42F5-AC7A-35D14DBFF153}" srcOrd="0" destOrd="0" presId="urn:microsoft.com/office/officeart/2018/2/layout/IconVerticalSolidList"/>
    <dgm:cxn modelId="{EDA8CFE0-9DB2-43E5-B7BD-64783B628A46}" type="presOf" srcId="{3F74F0ED-85E5-42CB-83F5-47DC10B6D960}" destId="{92E1063E-CEFA-4BC5-9624-4B73EB109430}" srcOrd="0" destOrd="0" presId="urn:microsoft.com/office/officeart/2018/2/layout/IconVerticalSolidList"/>
    <dgm:cxn modelId="{190998ED-8175-46CE-AA0D-B4F883903F6C}" type="presOf" srcId="{4A6A146E-D807-4FEF-8DD9-5DFB70779E05}" destId="{5746DE0A-BBA3-4938-A6C5-330B1F93AA44}" srcOrd="0" destOrd="0" presId="urn:microsoft.com/office/officeart/2018/2/layout/IconVerticalSolidList"/>
    <dgm:cxn modelId="{F9C09D9B-0B00-478B-9083-A6511746726D}" type="presParOf" srcId="{9A82D873-675B-495A-ACFC-E20808DC24B2}" destId="{40E16B1E-7B89-4A50-96DE-FAC5B29509CC}" srcOrd="0" destOrd="0" presId="urn:microsoft.com/office/officeart/2018/2/layout/IconVerticalSolidList"/>
    <dgm:cxn modelId="{0A6AD6F5-4C7B-4709-84E6-62FBA841F891}" type="presParOf" srcId="{40E16B1E-7B89-4A50-96DE-FAC5B29509CC}" destId="{0D50A8C8-729C-43A7-8723-73BCCC0F82E0}" srcOrd="0" destOrd="0" presId="urn:microsoft.com/office/officeart/2018/2/layout/IconVerticalSolidList"/>
    <dgm:cxn modelId="{E04DD8A5-4092-46CF-B2DE-7D0292EA7F8E}" type="presParOf" srcId="{40E16B1E-7B89-4A50-96DE-FAC5B29509CC}" destId="{78B34100-B8F6-425F-B06B-44582129AE6E}" srcOrd="1" destOrd="0" presId="urn:microsoft.com/office/officeart/2018/2/layout/IconVerticalSolidList"/>
    <dgm:cxn modelId="{F0FAB2FB-A0DA-4005-91AA-49F7D12DA0A6}" type="presParOf" srcId="{40E16B1E-7B89-4A50-96DE-FAC5B29509CC}" destId="{8ED93A97-2CF4-48CD-B196-8EA927EB0A83}" srcOrd="2" destOrd="0" presId="urn:microsoft.com/office/officeart/2018/2/layout/IconVerticalSolidList"/>
    <dgm:cxn modelId="{76667112-6594-47FE-B5F9-5EA96ACB50D1}" type="presParOf" srcId="{40E16B1E-7B89-4A50-96DE-FAC5B29509CC}" destId="{92E1063E-CEFA-4BC5-9624-4B73EB109430}" srcOrd="3" destOrd="0" presId="urn:microsoft.com/office/officeart/2018/2/layout/IconVerticalSolidList"/>
    <dgm:cxn modelId="{AC2DEB7C-199D-4DDA-B977-236330C2AF18}" type="presParOf" srcId="{9A82D873-675B-495A-ACFC-E20808DC24B2}" destId="{69300A92-5179-4896-B777-1D817BE95523}" srcOrd="1" destOrd="0" presId="urn:microsoft.com/office/officeart/2018/2/layout/IconVerticalSolidList"/>
    <dgm:cxn modelId="{E9D008AE-94E9-41AB-92AD-C167ED151724}" type="presParOf" srcId="{9A82D873-675B-495A-ACFC-E20808DC24B2}" destId="{343E60A9-6995-46CE-A629-01A8EB30C2C4}" srcOrd="2" destOrd="0" presId="urn:microsoft.com/office/officeart/2018/2/layout/IconVerticalSolidList"/>
    <dgm:cxn modelId="{F09D0252-1986-423A-A961-8D6A5EB5D03E}" type="presParOf" srcId="{343E60A9-6995-46CE-A629-01A8EB30C2C4}" destId="{7061DB31-AC20-4FE1-9394-AB08C33FA889}" srcOrd="0" destOrd="0" presId="urn:microsoft.com/office/officeart/2018/2/layout/IconVerticalSolidList"/>
    <dgm:cxn modelId="{B1642E81-7619-4D1E-8DE6-E57A4B1BF52A}" type="presParOf" srcId="{343E60A9-6995-46CE-A629-01A8EB30C2C4}" destId="{866DC55C-3395-41C5-AA9F-4D72C0F72A5E}" srcOrd="1" destOrd="0" presId="urn:microsoft.com/office/officeart/2018/2/layout/IconVerticalSolidList"/>
    <dgm:cxn modelId="{A1C4648F-A967-4F92-8B0F-D076669E3B6B}" type="presParOf" srcId="{343E60A9-6995-46CE-A629-01A8EB30C2C4}" destId="{118CBE3C-197E-4D5E-90D7-C98CFED17534}" srcOrd="2" destOrd="0" presId="urn:microsoft.com/office/officeart/2018/2/layout/IconVerticalSolidList"/>
    <dgm:cxn modelId="{5C02019C-9427-4AF3-9952-BBB29ACBBF99}" type="presParOf" srcId="{343E60A9-6995-46CE-A629-01A8EB30C2C4}" destId="{BF85BF4B-7965-4FAB-B1FA-3BB67A6B94CD}" srcOrd="3" destOrd="0" presId="urn:microsoft.com/office/officeart/2018/2/layout/IconVerticalSolidList"/>
    <dgm:cxn modelId="{EE7BF85E-4725-4A02-ABF1-90F41F8762F5}" type="presParOf" srcId="{9A82D873-675B-495A-ACFC-E20808DC24B2}" destId="{2403B230-1A89-4803-B2C6-4229DF5EDDB6}" srcOrd="3" destOrd="0" presId="urn:microsoft.com/office/officeart/2018/2/layout/IconVerticalSolidList"/>
    <dgm:cxn modelId="{7692EDB7-E38A-4D0C-B815-E8BBBBB8C2D9}" type="presParOf" srcId="{9A82D873-675B-495A-ACFC-E20808DC24B2}" destId="{D58052B3-A723-44BD-8602-3ACA8FCC695D}" srcOrd="4" destOrd="0" presId="urn:microsoft.com/office/officeart/2018/2/layout/IconVerticalSolidList"/>
    <dgm:cxn modelId="{056A840F-4FE5-4127-B129-B0ED58F8E14E}" type="presParOf" srcId="{D58052B3-A723-44BD-8602-3ACA8FCC695D}" destId="{82E6E8CD-A476-407E-BF36-A1FE5B28AEDD}" srcOrd="0" destOrd="0" presId="urn:microsoft.com/office/officeart/2018/2/layout/IconVerticalSolidList"/>
    <dgm:cxn modelId="{7ED7D21F-F6D3-4105-9076-2F5B279C1A92}" type="presParOf" srcId="{D58052B3-A723-44BD-8602-3ACA8FCC695D}" destId="{32A7083E-1CD2-43BF-975F-B3D97DB549DC}" srcOrd="1" destOrd="0" presId="urn:microsoft.com/office/officeart/2018/2/layout/IconVerticalSolidList"/>
    <dgm:cxn modelId="{4112091D-CFEF-4FD1-AC9C-365EF4239B27}" type="presParOf" srcId="{D58052B3-A723-44BD-8602-3ACA8FCC695D}" destId="{DB3A5683-6F9D-4F1B-B437-8E08C64A2BC2}" srcOrd="2" destOrd="0" presId="urn:microsoft.com/office/officeart/2018/2/layout/IconVerticalSolidList"/>
    <dgm:cxn modelId="{951524D5-7DDB-430A-AFDC-981EBAE4F1EF}" type="presParOf" srcId="{D58052B3-A723-44BD-8602-3ACA8FCC695D}" destId="{5746DE0A-BBA3-4938-A6C5-330B1F93AA44}" srcOrd="3" destOrd="0" presId="urn:microsoft.com/office/officeart/2018/2/layout/IconVerticalSolidList"/>
    <dgm:cxn modelId="{BD7CBE65-E4ED-4C5E-8A40-F87968C14E94}" type="presParOf" srcId="{9A82D873-675B-495A-ACFC-E20808DC24B2}" destId="{22E829E3-01EB-4B2E-9E9B-167914AAF8C1}" srcOrd="5" destOrd="0" presId="urn:microsoft.com/office/officeart/2018/2/layout/IconVerticalSolidList"/>
    <dgm:cxn modelId="{C988F439-A2FB-4223-ACB7-1D3A451BCD6B}" type="presParOf" srcId="{9A82D873-675B-495A-ACFC-E20808DC24B2}" destId="{56C80CBA-E362-4471-88A1-0A36BAEC36EF}" srcOrd="6" destOrd="0" presId="urn:microsoft.com/office/officeart/2018/2/layout/IconVerticalSolidList"/>
    <dgm:cxn modelId="{11D47F4E-D928-41C7-B4F9-2DA4FBD73612}" type="presParOf" srcId="{56C80CBA-E362-4471-88A1-0A36BAEC36EF}" destId="{98362D7C-749B-4923-AB37-371E9E276EA0}" srcOrd="0" destOrd="0" presId="urn:microsoft.com/office/officeart/2018/2/layout/IconVerticalSolidList"/>
    <dgm:cxn modelId="{B893686F-2D98-447F-AFD8-D5EDFBD42496}" type="presParOf" srcId="{56C80CBA-E362-4471-88A1-0A36BAEC36EF}" destId="{2E3D4ACD-B4B9-4833-A296-8C5D92F360E8}" srcOrd="1" destOrd="0" presId="urn:microsoft.com/office/officeart/2018/2/layout/IconVerticalSolidList"/>
    <dgm:cxn modelId="{C8E22AEA-3310-4372-BBC2-38C258C94D49}" type="presParOf" srcId="{56C80CBA-E362-4471-88A1-0A36BAEC36EF}" destId="{7577A0AF-C11F-496D-8451-2E4D6DAC69BC}" srcOrd="2" destOrd="0" presId="urn:microsoft.com/office/officeart/2018/2/layout/IconVerticalSolidList"/>
    <dgm:cxn modelId="{55993DB6-06E9-46D2-9E89-D0BE7A76CE16}" type="presParOf" srcId="{56C80CBA-E362-4471-88A1-0A36BAEC36EF}" destId="{C9B53864-FA90-42F5-AC7A-35D14DBFF15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069095-2732-48DA-8C54-827BF081EBB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4B0FFB-9130-45C3-A7DD-ED40B3571E46}">
      <dgm:prSet/>
      <dgm:spPr/>
      <dgm:t>
        <a:bodyPr/>
        <a:lstStyle/>
        <a:p>
          <a:r>
            <a:rPr lang="en-SG"/>
            <a:t>Some useful operations on an AnnotatedDataFrame include sampleNames, pData (to extract the original pData data.frame), and varMetadata can also be manipulated like a data frame</a:t>
          </a:r>
          <a:endParaRPr lang="en-US"/>
        </a:p>
      </dgm:t>
    </dgm:pt>
    <dgm:pt modelId="{BF53825F-56EA-46F5-94AB-BDA28FB80568}" type="parTrans" cxnId="{F6FC32ED-B8EB-40E0-81BD-6525EE562804}">
      <dgm:prSet/>
      <dgm:spPr/>
      <dgm:t>
        <a:bodyPr/>
        <a:lstStyle/>
        <a:p>
          <a:endParaRPr lang="en-US"/>
        </a:p>
      </dgm:t>
    </dgm:pt>
    <dgm:pt modelId="{466FC3B1-452D-484D-A7F2-4BBCEC321EDD}" type="sibTrans" cxnId="{F6FC32ED-B8EB-40E0-81BD-6525EE562804}">
      <dgm:prSet/>
      <dgm:spPr/>
      <dgm:t>
        <a:bodyPr/>
        <a:lstStyle/>
        <a:p>
          <a:endParaRPr lang="en-US"/>
        </a:p>
      </dgm:t>
    </dgm:pt>
    <dgm:pt modelId="{F5C60B15-9688-4E87-BEE3-848337602E1C}">
      <dgm:prSet/>
      <dgm:spPr/>
      <dgm:t>
        <a:bodyPr/>
        <a:lstStyle/>
        <a:p>
          <a:r>
            <a:rPr lang="en-SG"/>
            <a:t>AnnotatedDataFrame </a:t>
          </a:r>
          <a:endParaRPr lang="en-US"/>
        </a:p>
      </dgm:t>
    </dgm:pt>
    <dgm:pt modelId="{83383179-2653-42A4-A428-33D218EB31CF}" type="parTrans" cxnId="{C8C3E212-9DBC-4925-A94E-F20BF2BEF776}">
      <dgm:prSet/>
      <dgm:spPr/>
      <dgm:t>
        <a:bodyPr/>
        <a:lstStyle/>
        <a:p>
          <a:endParaRPr lang="en-US"/>
        </a:p>
      </dgm:t>
    </dgm:pt>
    <dgm:pt modelId="{D5E536BB-F045-47A3-8C5E-6AF9604628F2}" type="sibTrans" cxnId="{C8C3E212-9DBC-4925-A94E-F20BF2BEF776}">
      <dgm:prSet/>
      <dgm:spPr/>
      <dgm:t>
        <a:bodyPr/>
        <a:lstStyle/>
        <a:p>
          <a:endParaRPr lang="en-US"/>
        </a:p>
      </dgm:t>
    </dgm:pt>
    <dgm:pt modelId="{7545A093-C344-48D9-93F9-A7D05F7858F5}">
      <dgm:prSet/>
      <dgm:spPr/>
      <dgm:t>
        <a:bodyPr/>
        <a:lstStyle/>
        <a:p>
          <a:r>
            <a:rPr lang="en-SG"/>
            <a:t>head(pData(phenoData))</a:t>
          </a:r>
          <a:endParaRPr lang="en-US"/>
        </a:p>
      </dgm:t>
    </dgm:pt>
    <dgm:pt modelId="{3A872F28-20D0-46E2-B9C1-CD5FF564289D}" type="parTrans" cxnId="{42E088DD-3FAE-444B-A663-BA65790AC0EA}">
      <dgm:prSet/>
      <dgm:spPr/>
      <dgm:t>
        <a:bodyPr/>
        <a:lstStyle/>
        <a:p>
          <a:endParaRPr lang="en-US"/>
        </a:p>
      </dgm:t>
    </dgm:pt>
    <dgm:pt modelId="{381431C7-2D3A-4146-9746-500AE43495C6}" type="sibTrans" cxnId="{42E088DD-3FAE-444B-A663-BA65790AC0EA}">
      <dgm:prSet/>
      <dgm:spPr/>
      <dgm:t>
        <a:bodyPr/>
        <a:lstStyle/>
        <a:p>
          <a:endParaRPr lang="en-US"/>
        </a:p>
      </dgm:t>
    </dgm:pt>
    <dgm:pt modelId="{90EB9BCE-B1FF-4823-A671-93202B9AFF0F}">
      <dgm:prSet/>
      <dgm:spPr/>
      <dgm:t>
        <a:bodyPr/>
        <a:lstStyle/>
        <a:p>
          <a:r>
            <a:rPr lang="en-US"/>
            <a:t>phenoData[c("A","Z"),"gender"]</a:t>
          </a:r>
        </a:p>
      </dgm:t>
    </dgm:pt>
    <dgm:pt modelId="{11CE5A12-9B4F-4C11-8E40-9AEBF04CDDA3}" type="parTrans" cxnId="{2F0329D5-FD1B-46D4-86BF-B6584C7A3D4A}">
      <dgm:prSet/>
      <dgm:spPr/>
      <dgm:t>
        <a:bodyPr/>
        <a:lstStyle/>
        <a:p>
          <a:endParaRPr lang="en-US"/>
        </a:p>
      </dgm:t>
    </dgm:pt>
    <dgm:pt modelId="{06EE1966-2DD3-41C6-86B2-5E2792CB4936}" type="sibTrans" cxnId="{2F0329D5-FD1B-46D4-86BF-B6584C7A3D4A}">
      <dgm:prSet/>
      <dgm:spPr/>
      <dgm:t>
        <a:bodyPr/>
        <a:lstStyle/>
        <a:p>
          <a:endParaRPr lang="en-US"/>
        </a:p>
      </dgm:t>
    </dgm:pt>
    <dgm:pt modelId="{6A802DC4-BCB4-4F6A-978A-652C67508E54}">
      <dgm:prSet/>
      <dgm:spPr/>
      <dgm:t>
        <a:bodyPr/>
        <a:lstStyle/>
        <a:p>
          <a:r>
            <a:rPr lang="en-US"/>
            <a:t>pData(phenoData[phenoData$score&gt;0.8,])</a:t>
          </a:r>
        </a:p>
      </dgm:t>
    </dgm:pt>
    <dgm:pt modelId="{FC7581BE-25CB-467A-A21B-3796BD7E74CA}" type="parTrans" cxnId="{3DE0D14B-33FF-4453-A7CD-B2D5850E656A}">
      <dgm:prSet/>
      <dgm:spPr/>
      <dgm:t>
        <a:bodyPr/>
        <a:lstStyle/>
        <a:p>
          <a:endParaRPr lang="en-US"/>
        </a:p>
      </dgm:t>
    </dgm:pt>
    <dgm:pt modelId="{D28DF942-2BAB-4B88-9AA8-42D952200803}" type="sibTrans" cxnId="{3DE0D14B-33FF-4453-A7CD-B2D5850E656A}">
      <dgm:prSet/>
      <dgm:spPr/>
      <dgm:t>
        <a:bodyPr/>
        <a:lstStyle/>
        <a:p>
          <a:endParaRPr lang="en-US"/>
        </a:p>
      </dgm:t>
    </dgm:pt>
    <dgm:pt modelId="{B8E31997-AEEA-4E36-9395-979C0030006A}" type="pres">
      <dgm:prSet presAssocID="{98069095-2732-48DA-8C54-827BF081EBB6}" presName="root" presStyleCnt="0">
        <dgm:presLayoutVars>
          <dgm:dir/>
          <dgm:resizeHandles val="exact"/>
        </dgm:presLayoutVars>
      </dgm:prSet>
      <dgm:spPr/>
    </dgm:pt>
    <dgm:pt modelId="{D9365D1C-6C7C-4B07-A15F-4571F4B06336}" type="pres">
      <dgm:prSet presAssocID="{904B0FFB-9130-45C3-A7DD-ED40B3571E46}" presName="compNode" presStyleCnt="0"/>
      <dgm:spPr/>
    </dgm:pt>
    <dgm:pt modelId="{C2BD1A18-0BBA-4A4F-8760-2DF99DA4CCA7}" type="pres">
      <dgm:prSet presAssocID="{904B0FFB-9130-45C3-A7DD-ED40B3571E46}" presName="bgRect" presStyleLbl="bgShp" presStyleIdx="0" presStyleCnt="5"/>
      <dgm:spPr/>
    </dgm:pt>
    <dgm:pt modelId="{EBE7BD0D-791D-442A-9F74-5D2144B21881}" type="pres">
      <dgm:prSet presAssocID="{904B0FFB-9130-45C3-A7DD-ED40B3571E4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69520E0-A0B7-411E-9573-00B4E82F880B}" type="pres">
      <dgm:prSet presAssocID="{904B0FFB-9130-45C3-A7DD-ED40B3571E46}" presName="spaceRect" presStyleCnt="0"/>
      <dgm:spPr/>
    </dgm:pt>
    <dgm:pt modelId="{CDE2DBA0-F4A2-441D-B4DB-C981DAF55390}" type="pres">
      <dgm:prSet presAssocID="{904B0FFB-9130-45C3-A7DD-ED40B3571E46}" presName="parTx" presStyleLbl="revTx" presStyleIdx="0" presStyleCnt="5">
        <dgm:presLayoutVars>
          <dgm:chMax val="0"/>
          <dgm:chPref val="0"/>
        </dgm:presLayoutVars>
      </dgm:prSet>
      <dgm:spPr/>
    </dgm:pt>
    <dgm:pt modelId="{1BE2AA26-7352-40D7-8472-5B990E8F2912}" type="pres">
      <dgm:prSet presAssocID="{466FC3B1-452D-484D-A7F2-4BBCEC321EDD}" presName="sibTrans" presStyleCnt="0"/>
      <dgm:spPr/>
    </dgm:pt>
    <dgm:pt modelId="{B651603A-21F2-4507-928C-A818E0890240}" type="pres">
      <dgm:prSet presAssocID="{F5C60B15-9688-4E87-BEE3-848337602E1C}" presName="compNode" presStyleCnt="0"/>
      <dgm:spPr/>
    </dgm:pt>
    <dgm:pt modelId="{0DA25BB7-0C92-4E71-8778-CD22B33E1444}" type="pres">
      <dgm:prSet presAssocID="{F5C60B15-9688-4E87-BEE3-848337602E1C}" presName="bgRect" presStyleLbl="bgShp" presStyleIdx="1" presStyleCnt="5"/>
      <dgm:spPr/>
    </dgm:pt>
    <dgm:pt modelId="{81B39ED3-7D6E-44A7-B4CE-2F6CFC88E195}" type="pres">
      <dgm:prSet presAssocID="{F5C60B15-9688-4E87-BEE3-848337602E1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ue"/>
        </a:ext>
      </dgm:extLst>
    </dgm:pt>
    <dgm:pt modelId="{36EAD186-02C2-403A-B749-94F182A7ABFE}" type="pres">
      <dgm:prSet presAssocID="{F5C60B15-9688-4E87-BEE3-848337602E1C}" presName="spaceRect" presStyleCnt="0"/>
      <dgm:spPr/>
    </dgm:pt>
    <dgm:pt modelId="{17B42289-9751-46B1-B0FA-D78C8D5EA604}" type="pres">
      <dgm:prSet presAssocID="{F5C60B15-9688-4E87-BEE3-848337602E1C}" presName="parTx" presStyleLbl="revTx" presStyleIdx="1" presStyleCnt="5">
        <dgm:presLayoutVars>
          <dgm:chMax val="0"/>
          <dgm:chPref val="0"/>
        </dgm:presLayoutVars>
      </dgm:prSet>
      <dgm:spPr/>
    </dgm:pt>
    <dgm:pt modelId="{AD3A82EB-5120-4C84-830B-2568326FAC51}" type="pres">
      <dgm:prSet presAssocID="{D5E536BB-F045-47A3-8C5E-6AF9604628F2}" presName="sibTrans" presStyleCnt="0"/>
      <dgm:spPr/>
    </dgm:pt>
    <dgm:pt modelId="{8AF704DB-3D8F-4C6A-A018-2B490DF84C86}" type="pres">
      <dgm:prSet presAssocID="{7545A093-C344-48D9-93F9-A7D05F7858F5}" presName="compNode" presStyleCnt="0"/>
      <dgm:spPr/>
    </dgm:pt>
    <dgm:pt modelId="{68A05F56-AFAB-4FAA-A064-726B5801B789}" type="pres">
      <dgm:prSet presAssocID="{7545A093-C344-48D9-93F9-A7D05F7858F5}" presName="bgRect" presStyleLbl="bgShp" presStyleIdx="2" presStyleCnt="5"/>
      <dgm:spPr/>
    </dgm:pt>
    <dgm:pt modelId="{EB207720-91FB-40E3-936E-C7E41215C227}" type="pres">
      <dgm:prSet presAssocID="{7545A093-C344-48D9-93F9-A7D05F7858F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DC33BDC9-A372-45EB-BF03-9301482DCC9F}" type="pres">
      <dgm:prSet presAssocID="{7545A093-C344-48D9-93F9-A7D05F7858F5}" presName="spaceRect" presStyleCnt="0"/>
      <dgm:spPr/>
    </dgm:pt>
    <dgm:pt modelId="{2561EF3B-7897-4ACE-BBD5-C0E767DDE5A3}" type="pres">
      <dgm:prSet presAssocID="{7545A093-C344-48D9-93F9-A7D05F7858F5}" presName="parTx" presStyleLbl="revTx" presStyleIdx="2" presStyleCnt="5">
        <dgm:presLayoutVars>
          <dgm:chMax val="0"/>
          <dgm:chPref val="0"/>
        </dgm:presLayoutVars>
      </dgm:prSet>
      <dgm:spPr/>
    </dgm:pt>
    <dgm:pt modelId="{B0A7C10B-DB55-4B21-9157-26A6F639CC49}" type="pres">
      <dgm:prSet presAssocID="{381431C7-2D3A-4146-9746-500AE43495C6}" presName="sibTrans" presStyleCnt="0"/>
      <dgm:spPr/>
    </dgm:pt>
    <dgm:pt modelId="{6CBC72FC-7C76-4EB8-8755-00A06DB6D9AB}" type="pres">
      <dgm:prSet presAssocID="{90EB9BCE-B1FF-4823-A671-93202B9AFF0F}" presName="compNode" presStyleCnt="0"/>
      <dgm:spPr/>
    </dgm:pt>
    <dgm:pt modelId="{9CBA993D-0CBE-4F4C-84B3-7B013EDB9C97}" type="pres">
      <dgm:prSet presAssocID="{90EB9BCE-B1FF-4823-A671-93202B9AFF0F}" presName="bgRect" presStyleLbl="bgShp" presStyleIdx="3" presStyleCnt="5"/>
      <dgm:spPr/>
    </dgm:pt>
    <dgm:pt modelId="{65D5D690-8EBB-44F9-BF05-F0251608102D}" type="pres">
      <dgm:prSet presAssocID="{90EB9BCE-B1FF-4823-A671-93202B9AFF0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315A4A99-DE0E-44D9-B0A7-99522D094DDF}" type="pres">
      <dgm:prSet presAssocID="{90EB9BCE-B1FF-4823-A671-93202B9AFF0F}" presName="spaceRect" presStyleCnt="0"/>
      <dgm:spPr/>
    </dgm:pt>
    <dgm:pt modelId="{24F0D2C3-147D-4114-8A21-2B917059843A}" type="pres">
      <dgm:prSet presAssocID="{90EB9BCE-B1FF-4823-A671-93202B9AFF0F}" presName="parTx" presStyleLbl="revTx" presStyleIdx="3" presStyleCnt="5">
        <dgm:presLayoutVars>
          <dgm:chMax val="0"/>
          <dgm:chPref val="0"/>
        </dgm:presLayoutVars>
      </dgm:prSet>
      <dgm:spPr/>
    </dgm:pt>
    <dgm:pt modelId="{354910F9-CEB6-4655-AC0C-5E3274EB7B40}" type="pres">
      <dgm:prSet presAssocID="{06EE1966-2DD3-41C6-86B2-5E2792CB4936}" presName="sibTrans" presStyleCnt="0"/>
      <dgm:spPr/>
    </dgm:pt>
    <dgm:pt modelId="{DFCF31EF-CA71-4D6A-B500-0B1D87C8D020}" type="pres">
      <dgm:prSet presAssocID="{6A802DC4-BCB4-4F6A-978A-652C67508E54}" presName="compNode" presStyleCnt="0"/>
      <dgm:spPr/>
    </dgm:pt>
    <dgm:pt modelId="{88AA73BD-56AF-4C73-82DA-65C9B26F22E7}" type="pres">
      <dgm:prSet presAssocID="{6A802DC4-BCB4-4F6A-978A-652C67508E54}" presName="bgRect" presStyleLbl="bgShp" presStyleIdx="4" presStyleCnt="5"/>
      <dgm:spPr/>
    </dgm:pt>
    <dgm:pt modelId="{2C457628-2B08-4BEE-9D27-B7DC2512C3EC}" type="pres">
      <dgm:prSet presAssocID="{6A802DC4-BCB4-4F6A-978A-652C67508E5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5C47F5E7-A56D-4048-A99D-3CE2F1AEFB76}" type="pres">
      <dgm:prSet presAssocID="{6A802DC4-BCB4-4F6A-978A-652C67508E54}" presName="spaceRect" presStyleCnt="0"/>
      <dgm:spPr/>
    </dgm:pt>
    <dgm:pt modelId="{C734CE38-6B32-4C9E-9469-571984DE9F2C}" type="pres">
      <dgm:prSet presAssocID="{6A802DC4-BCB4-4F6A-978A-652C67508E54}" presName="parTx" presStyleLbl="revTx" presStyleIdx="4" presStyleCnt="5">
        <dgm:presLayoutVars>
          <dgm:chMax val="0"/>
          <dgm:chPref val="0"/>
        </dgm:presLayoutVars>
      </dgm:prSet>
      <dgm:spPr/>
    </dgm:pt>
  </dgm:ptLst>
  <dgm:cxnLst>
    <dgm:cxn modelId="{9421CA0A-F5F2-47B6-B797-6B288E93F91C}" type="presOf" srcId="{98069095-2732-48DA-8C54-827BF081EBB6}" destId="{B8E31997-AEEA-4E36-9395-979C0030006A}" srcOrd="0" destOrd="0" presId="urn:microsoft.com/office/officeart/2018/2/layout/IconVerticalSolidList"/>
    <dgm:cxn modelId="{C8C3E212-9DBC-4925-A94E-F20BF2BEF776}" srcId="{98069095-2732-48DA-8C54-827BF081EBB6}" destId="{F5C60B15-9688-4E87-BEE3-848337602E1C}" srcOrd="1" destOrd="0" parTransId="{83383179-2653-42A4-A428-33D218EB31CF}" sibTransId="{D5E536BB-F045-47A3-8C5E-6AF9604628F2}"/>
    <dgm:cxn modelId="{5A1E432A-16AB-4D78-8917-019FCB33C618}" type="presOf" srcId="{F5C60B15-9688-4E87-BEE3-848337602E1C}" destId="{17B42289-9751-46B1-B0FA-D78C8D5EA604}" srcOrd="0" destOrd="0" presId="urn:microsoft.com/office/officeart/2018/2/layout/IconVerticalSolidList"/>
    <dgm:cxn modelId="{3DE0D14B-33FF-4453-A7CD-B2D5850E656A}" srcId="{98069095-2732-48DA-8C54-827BF081EBB6}" destId="{6A802DC4-BCB4-4F6A-978A-652C67508E54}" srcOrd="4" destOrd="0" parTransId="{FC7581BE-25CB-467A-A21B-3796BD7E74CA}" sibTransId="{D28DF942-2BAB-4B88-9AA8-42D952200803}"/>
    <dgm:cxn modelId="{2231A550-32C2-42D1-9EE0-ED9FAF42BD4D}" type="presOf" srcId="{7545A093-C344-48D9-93F9-A7D05F7858F5}" destId="{2561EF3B-7897-4ACE-BBD5-C0E767DDE5A3}" srcOrd="0" destOrd="0" presId="urn:microsoft.com/office/officeart/2018/2/layout/IconVerticalSolidList"/>
    <dgm:cxn modelId="{2D236ABB-7BCA-4302-AC67-7F24342C5555}" type="presOf" srcId="{904B0FFB-9130-45C3-A7DD-ED40B3571E46}" destId="{CDE2DBA0-F4A2-441D-B4DB-C981DAF55390}" srcOrd="0" destOrd="0" presId="urn:microsoft.com/office/officeart/2018/2/layout/IconVerticalSolidList"/>
    <dgm:cxn modelId="{2F0329D5-FD1B-46D4-86BF-B6584C7A3D4A}" srcId="{98069095-2732-48DA-8C54-827BF081EBB6}" destId="{90EB9BCE-B1FF-4823-A671-93202B9AFF0F}" srcOrd="3" destOrd="0" parTransId="{11CE5A12-9B4F-4C11-8E40-9AEBF04CDDA3}" sibTransId="{06EE1966-2DD3-41C6-86B2-5E2792CB4936}"/>
    <dgm:cxn modelId="{42E088DD-3FAE-444B-A663-BA65790AC0EA}" srcId="{98069095-2732-48DA-8C54-827BF081EBB6}" destId="{7545A093-C344-48D9-93F9-A7D05F7858F5}" srcOrd="2" destOrd="0" parTransId="{3A872F28-20D0-46E2-B9C1-CD5FF564289D}" sibTransId="{381431C7-2D3A-4146-9746-500AE43495C6}"/>
    <dgm:cxn modelId="{F6FC32ED-B8EB-40E0-81BD-6525EE562804}" srcId="{98069095-2732-48DA-8C54-827BF081EBB6}" destId="{904B0FFB-9130-45C3-A7DD-ED40B3571E46}" srcOrd="0" destOrd="0" parTransId="{BF53825F-56EA-46F5-94AB-BDA28FB80568}" sibTransId="{466FC3B1-452D-484D-A7F2-4BBCEC321EDD}"/>
    <dgm:cxn modelId="{7E8585F8-DC1F-4AD2-B7E8-6D395BD9748F}" type="presOf" srcId="{90EB9BCE-B1FF-4823-A671-93202B9AFF0F}" destId="{24F0D2C3-147D-4114-8A21-2B917059843A}" srcOrd="0" destOrd="0" presId="urn:microsoft.com/office/officeart/2018/2/layout/IconVerticalSolidList"/>
    <dgm:cxn modelId="{A03E61FC-695C-4709-8D46-C501D8693382}" type="presOf" srcId="{6A802DC4-BCB4-4F6A-978A-652C67508E54}" destId="{C734CE38-6B32-4C9E-9469-571984DE9F2C}" srcOrd="0" destOrd="0" presId="urn:microsoft.com/office/officeart/2018/2/layout/IconVerticalSolidList"/>
    <dgm:cxn modelId="{D7D3B110-25E1-41E2-8B18-FB8428A31DAF}" type="presParOf" srcId="{B8E31997-AEEA-4E36-9395-979C0030006A}" destId="{D9365D1C-6C7C-4B07-A15F-4571F4B06336}" srcOrd="0" destOrd="0" presId="urn:microsoft.com/office/officeart/2018/2/layout/IconVerticalSolidList"/>
    <dgm:cxn modelId="{CBCDF511-3E69-4573-9510-4F77279D23E8}" type="presParOf" srcId="{D9365D1C-6C7C-4B07-A15F-4571F4B06336}" destId="{C2BD1A18-0BBA-4A4F-8760-2DF99DA4CCA7}" srcOrd="0" destOrd="0" presId="urn:microsoft.com/office/officeart/2018/2/layout/IconVerticalSolidList"/>
    <dgm:cxn modelId="{36AC522C-D2EA-4AD6-A1B8-D1EFC2CCF620}" type="presParOf" srcId="{D9365D1C-6C7C-4B07-A15F-4571F4B06336}" destId="{EBE7BD0D-791D-442A-9F74-5D2144B21881}" srcOrd="1" destOrd="0" presId="urn:microsoft.com/office/officeart/2018/2/layout/IconVerticalSolidList"/>
    <dgm:cxn modelId="{D61B1996-ABF1-41F0-B38A-2F49E6629ACD}" type="presParOf" srcId="{D9365D1C-6C7C-4B07-A15F-4571F4B06336}" destId="{469520E0-A0B7-411E-9573-00B4E82F880B}" srcOrd="2" destOrd="0" presId="urn:microsoft.com/office/officeart/2018/2/layout/IconVerticalSolidList"/>
    <dgm:cxn modelId="{284F45AE-FF7F-42F6-A425-857B5245E6EF}" type="presParOf" srcId="{D9365D1C-6C7C-4B07-A15F-4571F4B06336}" destId="{CDE2DBA0-F4A2-441D-B4DB-C981DAF55390}" srcOrd="3" destOrd="0" presId="urn:microsoft.com/office/officeart/2018/2/layout/IconVerticalSolidList"/>
    <dgm:cxn modelId="{EF65823E-EF13-42D2-B8AB-3248959D8F30}" type="presParOf" srcId="{B8E31997-AEEA-4E36-9395-979C0030006A}" destId="{1BE2AA26-7352-40D7-8472-5B990E8F2912}" srcOrd="1" destOrd="0" presId="urn:microsoft.com/office/officeart/2018/2/layout/IconVerticalSolidList"/>
    <dgm:cxn modelId="{4992B94B-C673-4C21-AAA8-95BC8D51BBDD}" type="presParOf" srcId="{B8E31997-AEEA-4E36-9395-979C0030006A}" destId="{B651603A-21F2-4507-928C-A818E0890240}" srcOrd="2" destOrd="0" presId="urn:microsoft.com/office/officeart/2018/2/layout/IconVerticalSolidList"/>
    <dgm:cxn modelId="{01F5D21B-9A7D-44DF-8025-2EB89C0D26B6}" type="presParOf" srcId="{B651603A-21F2-4507-928C-A818E0890240}" destId="{0DA25BB7-0C92-4E71-8778-CD22B33E1444}" srcOrd="0" destOrd="0" presId="urn:microsoft.com/office/officeart/2018/2/layout/IconVerticalSolidList"/>
    <dgm:cxn modelId="{4E0FD422-1872-46FC-AFD4-3FC3A4A670F4}" type="presParOf" srcId="{B651603A-21F2-4507-928C-A818E0890240}" destId="{81B39ED3-7D6E-44A7-B4CE-2F6CFC88E195}" srcOrd="1" destOrd="0" presId="urn:microsoft.com/office/officeart/2018/2/layout/IconVerticalSolidList"/>
    <dgm:cxn modelId="{45958927-99F0-4EC8-8A59-D4FFFFB46F63}" type="presParOf" srcId="{B651603A-21F2-4507-928C-A818E0890240}" destId="{36EAD186-02C2-403A-B749-94F182A7ABFE}" srcOrd="2" destOrd="0" presId="urn:microsoft.com/office/officeart/2018/2/layout/IconVerticalSolidList"/>
    <dgm:cxn modelId="{D81A7BA0-4F71-40F4-8C88-1FDA48C50755}" type="presParOf" srcId="{B651603A-21F2-4507-928C-A818E0890240}" destId="{17B42289-9751-46B1-B0FA-D78C8D5EA604}" srcOrd="3" destOrd="0" presId="urn:microsoft.com/office/officeart/2018/2/layout/IconVerticalSolidList"/>
    <dgm:cxn modelId="{B0123D73-0628-4DF5-8E58-C35AF65B511A}" type="presParOf" srcId="{B8E31997-AEEA-4E36-9395-979C0030006A}" destId="{AD3A82EB-5120-4C84-830B-2568326FAC51}" srcOrd="3" destOrd="0" presId="urn:microsoft.com/office/officeart/2018/2/layout/IconVerticalSolidList"/>
    <dgm:cxn modelId="{C3CED88A-386E-485A-BE3E-E50EA820B998}" type="presParOf" srcId="{B8E31997-AEEA-4E36-9395-979C0030006A}" destId="{8AF704DB-3D8F-4C6A-A018-2B490DF84C86}" srcOrd="4" destOrd="0" presId="urn:microsoft.com/office/officeart/2018/2/layout/IconVerticalSolidList"/>
    <dgm:cxn modelId="{0B02AACA-C023-4C38-ABC6-8D45EFB89AD1}" type="presParOf" srcId="{8AF704DB-3D8F-4C6A-A018-2B490DF84C86}" destId="{68A05F56-AFAB-4FAA-A064-726B5801B789}" srcOrd="0" destOrd="0" presId="urn:microsoft.com/office/officeart/2018/2/layout/IconVerticalSolidList"/>
    <dgm:cxn modelId="{1A0C9B01-52F2-4E1D-8185-EA808971ACF7}" type="presParOf" srcId="{8AF704DB-3D8F-4C6A-A018-2B490DF84C86}" destId="{EB207720-91FB-40E3-936E-C7E41215C227}" srcOrd="1" destOrd="0" presId="urn:microsoft.com/office/officeart/2018/2/layout/IconVerticalSolidList"/>
    <dgm:cxn modelId="{EAF7DE49-A8F1-4AFE-89C2-678B86B6664D}" type="presParOf" srcId="{8AF704DB-3D8F-4C6A-A018-2B490DF84C86}" destId="{DC33BDC9-A372-45EB-BF03-9301482DCC9F}" srcOrd="2" destOrd="0" presId="urn:microsoft.com/office/officeart/2018/2/layout/IconVerticalSolidList"/>
    <dgm:cxn modelId="{C4AB70C4-F22C-4D7F-A4B1-4B5FE4C64E3E}" type="presParOf" srcId="{8AF704DB-3D8F-4C6A-A018-2B490DF84C86}" destId="{2561EF3B-7897-4ACE-BBD5-C0E767DDE5A3}" srcOrd="3" destOrd="0" presId="urn:microsoft.com/office/officeart/2018/2/layout/IconVerticalSolidList"/>
    <dgm:cxn modelId="{69B0F411-1F79-482F-8CA4-5212F4EE217A}" type="presParOf" srcId="{B8E31997-AEEA-4E36-9395-979C0030006A}" destId="{B0A7C10B-DB55-4B21-9157-26A6F639CC49}" srcOrd="5" destOrd="0" presId="urn:microsoft.com/office/officeart/2018/2/layout/IconVerticalSolidList"/>
    <dgm:cxn modelId="{53F8A553-FAE2-4A3E-AB59-E82240534C40}" type="presParOf" srcId="{B8E31997-AEEA-4E36-9395-979C0030006A}" destId="{6CBC72FC-7C76-4EB8-8755-00A06DB6D9AB}" srcOrd="6" destOrd="0" presId="urn:microsoft.com/office/officeart/2018/2/layout/IconVerticalSolidList"/>
    <dgm:cxn modelId="{211E4406-F5E3-49F3-87D3-561BF7DC9230}" type="presParOf" srcId="{6CBC72FC-7C76-4EB8-8755-00A06DB6D9AB}" destId="{9CBA993D-0CBE-4F4C-84B3-7B013EDB9C97}" srcOrd="0" destOrd="0" presId="urn:microsoft.com/office/officeart/2018/2/layout/IconVerticalSolidList"/>
    <dgm:cxn modelId="{D0A098A1-70C8-4C82-AE38-5186C392E01A}" type="presParOf" srcId="{6CBC72FC-7C76-4EB8-8755-00A06DB6D9AB}" destId="{65D5D690-8EBB-44F9-BF05-F0251608102D}" srcOrd="1" destOrd="0" presId="urn:microsoft.com/office/officeart/2018/2/layout/IconVerticalSolidList"/>
    <dgm:cxn modelId="{033343E9-289A-4755-BF01-8202842A026F}" type="presParOf" srcId="{6CBC72FC-7C76-4EB8-8755-00A06DB6D9AB}" destId="{315A4A99-DE0E-44D9-B0A7-99522D094DDF}" srcOrd="2" destOrd="0" presId="urn:microsoft.com/office/officeart/2018/2/layout/IconVerticalSolidList"/>
    <dgm:cxn modelId="{C54AD13B-2BD1-4C30-8B53-946B84DB149F}" type="presParOf" srcId="{6CBC72FC-7C76-4EB8-8755-00A06DB6D9AB}" destId="{24F0D2C3-147D-4114-8A21-2B917059843A}" srcOrd="3" destOrd="0" presId="urn:microsoft.com/office/officeart/2018/2/layout/IconVerticalSolidList"/>
    <dgm:cxn modelId="{7E4BF5D0-160B-4A5E-88EA-3757CF17213D}" type="presParOf" srcId="{B8E31997-AEEA-4E36-9395-979C0030006A}" destId="{354910F9-CEB6-4655-AC0C-5E3274EB7B40}" srcOrd="7" destOrd="0" presId="urn:microsoft.com/office/officeart/2018/2/layout/IconVerticalSolidList"/>
    <dgm:cxn modelId="{FD50D8F3-00F4-4F75-AE3F-7ECEC16B0807}" type="presParOf" srcId="{B8E31997-AEEA-4E36-9395-979C0030006A}" destId="{DFCF31EF-CA71-4D6A-B500-0B1D87C8D020}" srcOrd="8" destOrd="0" presId="urn:microsoft.com/office/officeart/2018/2/layout/IconVerticalSolidList"/>
    <dgm:cxn modelId="{3F9CBEA3-034B-4BEA-BD50-6E0215915887}" type="presParOf" srcId="{DFCF31EF-CA71-4D6A-B500-0B1D87C8D020}" destId="{88AA73BD-56AF-4C73-82DA-65C9B26F22E7}" srcOrd="0" destOrd="0" presId="urn:microsoft.com/office/officeart/2018/2/layout/IconVerticalSolidList"/>
    <dgm:cxn modelId="{19A63204-D4E7-4235-A958-F287C4E397AE}" type="presParOf" srcId="{DFCF31EF-CA71-4D6A-B500-0B1D87C8D020}" destId="{2C457628-2B08-4BEE-9D27-B7DC2512C3EC}" srcOrd="1" destOrd="0" presId="urn:microsoft.com/office/officeart/2018/2/layout/IconVerticalSolidList"/>
    <dgm:cxn modelId="{E97DDFED-33CA-4B6E-82B7-F4B3F640F164}" type="presParOf" srcId="{DFCF31EF-CA71-4D6A-B500-0B1D87C8D020}" destId="{5C47F5E7-A56D-4048-A99D-3CE2F1AEFB76}" srcOrd="2" destOrd="0" presId="urn:microsoft.com/office/officeart/2018/2/layout/IconVerticalSolidList"/>
    <dgm:cxn modelId="{58CA3F9C-4EF7-454B-BBA7-99E048D9B2DC}" type="presParOf" srcId="{DFCF31EF-CA71-4D6A-B500-0B1D87C8D020}" destId="{C734CE38-6B32-4C9E-9469-571984DE9F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31F0FD-B60C-475B-8930-833AD680A50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95AAEA0-DE64-436C-BE81-3AD2E514A5D6}">
      <dgm:prSet/>
      <dgm:spPr/>
      <dgm:t>
        <a:bodyPr/>
        <a:lstStyle/>
        <a:p>
          <a:r>
            <a:rPr lang="en-SG"/>
            <a:t>Meta-data on features is as important as meta-data on samples, and can be very large and diverse.</a:t>
          </a:r>
          <a:endParaRPr lang="en-US"/>
        </a:p>
      </dgm:t>
    </dgm:pt>
    <dgm:pt modelId="{44B2D592-9488-47A3-8B8B-3173C82FD9D4}" type="parTrans" cxnId="{955FAB86-5993-469D-A78F-5CE09021EC5B}">
      <dgm:prSet/>
      <dgm:spPr/>
      <dgm:t>
        <a:bodyPr/>
        <a:lstStyle/>
        <a:p>
          <a:endParaRPr lang="en-US"/>
        </a:p>
      </dgm:t>
    </dgm:pt>
    <dgm:pt modelId="{198FE319-5951-4BD5-A23F-CD7237A623E4}" type="sibTrans" cxnId="{955FAB86-5993-469D-A78F-5CE09021EC5B}">
      <dgm:prSet/>
      <dgm:spPr/>
      <dgm:t>
        <a:bodyPr/>
        <a:lstStyle/>
        <a:p>
          <a:endParaRPr lang="en-US"/>
        </a:p>
      </dgm:t>
    </dgm:pt>
    <dgm:pt modelId="{E7AA4CA9-CF3B-4C92-A760-E01D9508FAE5}">
      <dgm:prSet/>
      <dgm:spPr/>
      <dgm:t>
        <a:bodyPr/>
        <a:lstStyle/>
        <a:p>
          <a:r>
            <a:rPr lang="en-SG"/>
            <a:t>A single chip design (i.e., collection of features) is likely to be used in many different experiments, and it would be inefficient to repeatedly collect and coordinate the same metadata for each ExpressionSet instance.</a:t>
          </a:r>
          <a:endParaRPr lang="en-US"/>
        </a:p>
      </dgm:t>
    </dgm:pt>
    <dgm:pt modelId="{50FA88F5-10B6-41DC-B240-8E37A3D18B13}" type="parTrans" cxnId="{4C7F0609-DC80-493E-83DB-8234976A2B9E}">
      <dgm:prSet/>
      <dgm:spPr/>
      <dgm:t>
        <a:bodyPr/>
        <a:lstStyle/>
        <a:p>
          <a:endParaRPr lang="en-US"/>
        </a:p>
      </dgm:t>
    </dgm:pt>
    <dgm:pt modelId="{3E724994-546E-44A1-B48F-E4D6062D565D}" type="sibTrans" cxnId="{4C7F0609-DC80-493E-83DB-8234976A2B9E}">
      <dgm:prSet/>
      <dgm:spPr/>
      <dgm:t>
        <a:bodyPr/>
        <a:lstStyle/>
        <a:p>
          <a:endParaRPr lang="en-US"/>
        </a:p>
      </dgm:t>
    </dgm:pt>
    <dgm:pt modelId="{63765BF6-332A-44D4-BBB3-61687A97081C}">
      <dgm:prSet/>
      <dgm:spPr/>
      <dgm:t>
        <a:bodyPr/>
        <a:lstStyle/>
        <a:p>
          <a:r>
            <a:rPr lang="en-SG"/>
            <a:t>Instead, the ideas is to construct specialized meta-data packages for each type of chip or instrument.</a:t>
          </a:r>
          <a:endParaRPr lang="en-US"/>
        </a:p>
      </dgm:t>
    </dgm:pt>
    <dgm:pt modelId="{64AB52CD-EF38-42AA-A2FF-6B46196D3388}" type="parTrans" cxnId="{709E916A-3CC8-46E5-A56E-CF238DE49137}">
      <dgm:prSet/>
      <dgm:spPr/>
      <dgm:t>
        <a:bodyPr/>
        <a:lstStyle/>
        <a:p>
          <a:endParaRPr lang="en-US"/>
        </a:p>
      </dgm:t>
    </dgm:pt>
    <dgm:pt modelId="{6D95F3D2-77E1-4A25-B02B-38F4D8A757B4}" type="sibTrans" cxnId="{709E916A-3CC8-46E5-A56E-CF238DE49137}">
      <dgm:prSet/>
      <dgm:spPr/>
      <dgm:t>
        <a:bodyPr/>
        <a:lstStyle/>
        <a:p>
          <a:endParaRPr lang="en-US"/>
        </a:p>
      </dgm:t>
    </dgm:pt>
    <dgm:pt modelId="{DC4DA2EC-D33B-428B-874F-31EC50CC819F}" type="pres">
      <dgm:prSet presAssocID="{5E31F0FD-B60C-475B-8930-833AD680A503}" presName="root" presStyleCnt="0">
        <dgm:presLayoutVars>
          <dgm:dir/>
          <dgm:resizeHandles val="exact"/>
        </dgm:presLayoutVars>
      </dgm:prSet>
      <dgm:spPr/>
    </dgm:pt>
    <dgm:pt modelId="{BA6CFD43-D45F-4554-8D63-26AA83A57CF6}" type="pres">
      <dgm:prSet presAssocID="{895AAEA0-DE64-436C-BE81-3AD2E514A5D6}" presName="compNode" presStyleCnt="0"/>
      <dgm:spPr/>
    </dgm:pt>
    <dgm:pt modelId="{16A0A78F-71AC-4234-8D47-63B046B79151}" type="pres">
      <dgm:prSet presAssocID="{895AAEA0-DE64-436C-BE81-3AD2E514A5D6}" presName="bgRect" presStyleLbl="bgShp" presStyleIdx="0" presStyleCnt="3"/>
      <dgm:spPr/>
    </dgm:pt>
    <dgm:pt modelId="{07BF6D9F-261F-4CC8-8FAB-B63FB834666A}" type="pres">
      <dgm:prSet presAssocID="{895AAEA0-DE64-436C-BE81-3AD2E514A5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gnostic"/>
        </a:ext>
      </dgm:extLst>
    </dgm:pt>
    <dgm:pt modelId="{97053548-3F3C-4F5D-AD6A-DFAA68C2FDE8}" type="pres">
      <dgm:prSet presAssocID="{895AAEA0-DE64-436C-BE81-3AD2E514A5D6}" presName="spaceRect" presStyleCnt="0"/>
      <dgm:spPr/>
    </dgm:pt>
    <dgm:pt modelId="{0C304C33-17AB-43DB-A6F9-64A6E61865AF}" type="pres">
      <dgm:prSet presAssocID="{895AAEA0-DE64-436C-BE81-3AD2E514A5D6}" presName="parTx" presStyleLbl="revTx" presStyleIdx="0" presStyleCnt="3">
        <dgm:presLayoutVars>
          <dgm:chMax val="0"/>
          <dgm:chPref val="0"/>
        </dgm:presLayoutVars>
      </dgm:prSet>
      <dgm:spPr/>
    </dgm:pt>
    <dgm:pt modelId="{0265A1F6-82A0-45E9-B23C-6A83C18B6EB3}" type="pres">
      <dgm:prSet presAssocID="{198FE319-5951-4BD5-A23F-CD7237A623E4}" presName="sibTrans" presStyleCnt="0"/>
      <dgm:spPr/>
    </dgm:pt>
    <dgm:pt modelId="{71FCE63B-C540-4719-8C4B-8094718D503B}" type="pres">
      <dgm:prSet presAssocID="{E7AA4CA9-CF3B-4C92-A760-E01D9508FAE5}" presName="compNode" presStyleCnt="0"/>
      <dgm:spPr/>
    </dgm:pt>
    <dgm:pt modelId="{FE72EF7C-936D-414E-9ECE-02BA0DCC0E12}" type="pres">
      <dgm:prSet presAssocID="{E7AA4CA9-CF3B-4C92-A760-E01D9508FAE5}" presName="bgRect" presStyleLbl="bgShp" presStyleIdx="1" presStyleCnt="3"/>
      <dgm:spPr/>
    </dgm:pt>
    <dgm:pt modelId="{C6B25389-5044-40A4-99D2-ECDB3E5D0751}" type="pres">
      <dgm:prSet presAssocID="{E7AA4CA9-CF3B-4C92-A760-E01D9508FA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Outline"/>
        </a:ext>
      </dgm:extLst>
    </dgm:pt>
    <dgm:pt modelId="{5AF4A8A6-C7CF-4485-88FA-BC7F2F54335C}" type="pres">
      <dgm:prSet presAssocID="{E7AA4CA9-CF3B-4C92-A760-E01D9508FAE5}" presName="spaceRect" presStyleCnt="0"/>
      <dgm:spPr/>
    </dgm:pt>
    <dgm:pt modelId="{D59072BC-AF0D-4565-8F35-09413C35C803}" type="pres">
      <dgm:prSet presAssocID="{E7AA4CA9-CF3B-4C92-A760-E01D9508FAE5}" presName="parTx" presStyleLbl="revTx" presStyleIdx="1" presStyleCnt="3">
        <dgm:presLayoutVars>
          <dgm:chMax val="0"/>
          <dgm:chPref val="0"/>
        </dgm:presLayoutVars>
      </dgm:prSet>
      <dgm:spPr/>
    </dgm:pt>
    <dgm:pt modelId="{0A8BB0F2-EBEF-4B33-B31B-9F51CE2036BB}" type="pres">
      <dgm:prSet presAssocID="{3E724994-546E-44A1-B48F-E4D6062D565D}" presName="sibTrans" presStyleCnt="0"/>
      <dgm:spPr/>
    </dgm:pt>
    <dgm:pt modelId="{EB390327-9EF0-4A1C-9841-FBD53684019C}" type="pres">
      <dgm:prSet presAssocID="{63765BF6-332A-44D4-BBB3-61687A97081C}" presName="compNode" presStyleCnt="0"/>
      <dgm:spPr/>
    </dgm:pt>
    <dgm:pt modelId="{E545A7D5-5992-4F5B-97F8-B158610819EB}" type="pres">
      <dgm:prSet presAssocID="{63765BF6-332A-44D4-BBB3-61687A97081C}" presName="bgRect" presStyleLbl="bgShp" presStyleIdx="2" presStyleCnt="3"/>
      <dgm:spPr/>
    </dgm:pt>
    <dgm:pt modelId="{B9B5A582-01DA-4B53-AB09-963FF7D6CA90}" type="pres">
      <dgm:prSet presAssocID="{63765BF6-332A-44D4-BBB3-61687A9708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er"/>
        </a:ext>
      </dgm:extLst>
    </dgm:pt>
    <dgm:pt modelId="{F0520804-2EC9-458B-9D59-CD16CA287DB0}" type="pres">
      <dgm:prSet presAssocID="{63765BF6-332A-44D4-BBB3-61687A97081C}" presName="spaceRect" presStyleCnt="0"/>
      <dgm:spPr/>
    </dgm:pt>
    <dgm:pt modelId="{A9B1DA9F-14B4-45D9-9D17-95C9ABE1B4F1}" type="pres">
      <dgm:prSet presAssocID="{63765BF6-332A-44D4-BBB3-61687A97081C}" presName="parTx" presStyleLbl="revTx" presStyleIdx="2" presStyleCnt="3">
        <dgm:presLayoutVars>
          <dgm:chMax val="0"/>
          <dgm:chPref val="0"/>
        </dgm:presLayoutVars>
      </dgm:prSet>
      <dgm:spPr/>
    </dgm:pt>
  </dgm:ptLst>
  <dgm:cxnLst>
    <dgm:cxn modelId="{4C7F0609-DC80-493E-83DB-8234976A2B9E}" srcId="{5E31F0FD-B60C-475B-8930-833AD680A503}" destId="{E7AA4CA9-CF3B-4C92-A760-E01D9508FAE5}" srcOrd="1" destOrd="0" parTransId="{50FA88F5-10B6-41DC-B240-8E37A3D18B13}" sibTransId="{3E724994-546E-44A1-B48F-E4D6062D565D}"/>
    <dgm:cxn modelId="{D6A48014-E210-4884-9E35-9D024C1A700D}" type="presOf" srcId="{E7AA4CA9-CF3B-4C92-A760-E01D9508FAE5}" destId="{D59072BC-AF0D-4565-8F35-09413C35C803}" srcOrd="0" destOrd="0" presId="urn:microsoft.com/office/officeart/2018/2/layout/IconVerticalSolidList"/>
    <dgm:cxn modelId="{709E916A-3CC8-46E5-A56E-CF238DE49137}" srcId="{5E31F0FD-B60C-475B-8930-833AD680A503}" destId="{63765BF6-332A-44D4-BBB3-61687A97081C}" srcOrd="2" destOrd="0" parTransId="{64AB52CD-EF38-42AA-A2FF-6B46196D3388}" sibTransId="{6D95F3D2-77E1-4A25-B02B-38F4D8A757B4}"/>
    <dgm:cxn modelId="{955FAB86-5993-469D-A78F-5CE09021EC5B}" srcId="{5E31F0FD-B60C-475B-8930-833AD680A503}" destId="{895AAEA0-DE64-436C-BE81-3AD2E514A5D6}" srcOrd="0" destOrd="0" parTransId="{44B2D592-9488-47A3-8B8B-3173C82FD9D4}" sibTransId="{198FE319-5951-4BD5-A23F-CD7237A623E4}"/>
    <dgm:cxn modelId="{6B229CB4-9174-4EB1-B6D9-44A4DF4493FC}" type="presOf" srcId="{5E31F0FD-B60C-475B-8930-833AD680A503}" destId="{DC4DA2EC-D33B-428B-874F-31EC50CC819F}" srcOrd="0" destOrd="0" presId="urn:microsoft.com/office/officeart/2018/2/layout/IconVerticalSolidList"/>
    <dgm:cxn modelId="{EC6C4AD7-13E1-43EB-9C32-D6CDEF4CD330}" type="presOf" srcId="{63765BF6-332A-44D4-BBB3-61687A97081C}" destId="{A9B1DA9F-14B4-45D9-9D17-95C9ABE1B4F1}" srcOrd="0" destOrd="0" presId="urn:microsoft.com/office/officeart/2018/2/layout/IconVerticalSolidList"/>
    <dgm:cxn modelId="{804DA4F2-6F77-43B0-9C0E-8D8EED368A9E}" type="presOf" srcId="{895AAEA0-DE64-436C-BE81-3AD2E514A5D6}" destId="{0C304C33-17AB-43DB-A6F9-64A6E61865AF}" srcOrd="0" destOrd="0" presId="urn:microsoft.com/office/officeart/2018/2/layout/IconVerticalSolidList"/>
    <dgm:cxn modelId="{C8B386F3-1D27-4222-BE80-BDD993EFE605}" type="presParOf" srcId="{DC4DA2EC-D33B-428B-874F-31EC50CC819F}" destId="{BA6CFD43-D45F-4554-8D63-26AA83A57CF6}" srcOrd="0" destOrd="0" presId="urn:microsoft.com/office/officeart/2018/2/layout/IconVerticalSolidList"/>
    <dgm:cxn modelId="{55815F5C-08FB-4D22-AE92-6E222B9B7E9E}" type="presParOf" srcId="{BA6CFD43-D45F-4554-8D63-26AA83A57CF6}" destId="{16A0A78F-71AC-4234-8D47-63B046B79151}" srcOrd="0" destOrd="0" presId="urn:microsoft.com/office/officeart/2018/2/layout/IconVerticalSolidList"/>
    <dgm:cxn modelId="{0A4EEEDB-81A1-4304-ACFD-74E9A6188BBA}" type="presParOf" srcId="{BA6CFD43-D45F-4554-8D63-26AA83A57CF6}" destId="{07BF6D9F-261F-4CC8-8FAB-B63FB834666A}" srcOrd="1" destOrd="0" presId="urn:microsoft.com/office/officeart/2018/2/layout/IconVerticalSolidList"/>
    <dgm:cxn modelId="{811532E1-C62D-4348-B919-6A62C8215C4B}" type="presParOf" srcId="{BA6CFD43-D45F-4554-8D63-26AA83A57CF6}" destId="{97053548-3F3C-4F5D-AD6A-DFAA68C2FDE8}" srcOrd="2" destOrd="0" presId="urn:microsoft.com/office/officeart/2018/2/layout/IconVerticalSolidList"/>
    <dgm:cxn modelId="{B4FCF05C-FEC6-4F19-A608-9F548E887406}" type="presParOf" srcId="{BA6CFD43-D45F-4554-8D63-26AA83A57CF6}" destId="{0C304C33-17AB-43DB-A6F9-64A6E61865AF}" srcOrd="3" destOrd="0" presId="urn:microsoft.com/office/officeart/2018/2/layout/IconVerticalSolidList"/>
    <dgm:cxn modelId="{E89F2A7D-FD0A-46EC-8501-1C7151E46CC1}" type="presParOf" srcId="{DC4DA2EC-D33B-428B-874F-31EC50CC819F}" destId="{0265A1F6-82A0-45E9-B23C-6A83C18B6EB3}" srcOrd="1" destOrd="0" presId="urn:microsoft.com/office/officeart/2018/2/layout/IconVerticalSolidList"/>
    <dgm:cxn modelId="{6E0B502A-66A3-45E2-BD15-FE547E184143}" type="presParOf" srcId="{DC4DA2EC-D33B-428B-874F-31EC50CC819F}" destId="{71FCE63B-C540-4719-8C4B-8094718D503B}" srcOrd="2" destOrd="0" presId="urn:microsoft.com/office/officeart/2018/2/layout/IconVerticalSolidList"/>
    <dgm:cxn modelId="{5AED438D-D4A6-402D-BA38-110255FB476D}" type="presParOf" srcId="{71FCE63B-C540-4719-8C4B-8094718D503B}" destId="{FE72EF7C-936D-414E-9ECE-02BA0DCC0E12}" srcOrd="0" destOrd="0" presId="urn:microsoft.com/office/officeart/2018/2/layout/IconVerticalSolidList"/>
    <dgm:cxn modelId="{3CA7D776-2843-4B38-A2B3-1B5F168DC8B1}" type="presParOf" srcId="{71FCE63B-C540-4719-8C4B-8094718D503B}" destId="{C6B25389-5044-40A4-99D2-ECDB3E5D0751}" srcOrd="1" destOrd="0" presId="urn:microsoft.com/office/officeart/2018/2/layout/IconVerticalSolidList"/>
    <dgm:cxn modelId="{A91E3453-C894-4788-829B-86EF3ACA95B1}" type="presParOf" srcId="{71FCE63B-C540-4719-8C4B-8094718D503B}" destId="{5AF4A8A6-C7CF-4485-88FA-BC7F2F54335C}" srcOrd="2" destOrd="0" presId="urn:microsoft.com/office/officeart/2018/2/layout/IconVerticalSolidList"/>
    <dgm:cxn modelId="{7920B291-B165-4831-98C4-4215D7669599}" type="presParOf" srcId="{71FCE63B-C540-4719-8C4B-8094718D503B}" destId="{D59072BC-AF0D-4565-8F35-09413C35C803}" srcOrd="3" destOrd="0" presId="urn:microsoft.com/office/officeart/2018/2/layout/IconVerticalSolidList"/>
    <dgm:cxn modelId="{2302789F-CED6-4C9D-8583-CBF976829EB8}" type="presParOf" srcId="{DC4DA2EC-D33B-428B-874F-31EC50CC819F}" destId="{0A8BB0F2-EBEF-4B33-B31B-9F51CE2036BB}" srcOrd="3" destOrd="0" presId="urn:microsoft.com/office/officeart/2018/2/layout/IconVerticalSolidList"/>
    <dgm:cxn modelId="{04A8AAB2-BAD2-4B83-8CC6-A888D0B02E13}" type="presParOf" srcId="{DC4DA2EC-D33B-428B-874F-31EC50CC819F}" destId="{EB390327-9EF0-4A1C-9841-FBD53684019C}" srcOrd="4" destOrd="0" presId="urn:microsoft.com/office/officeart/2018/2/layout/IconVerticalSolidList"/>
    <dgm:cxn modelId="{4D289C00-BF89-4500-8016-4F0BBBED33FB}" type="presParOf" srcId="{EB390327-9EF0-4A1C-9841-FBD53684019C}" destId="{E545A7D5-5992-4F5B-97F8-B158610819EB}" srcOrd="0" destOrd="0" presId="urn:microsoft.com/office/officeart/2018/2/layout/IconVerticalSolidList"/>
    <dgm:cxn modelId="{7AB1D527-2102-4148-B1CD-40C0EE059600}" type="presParOf" srcId="{EB390327-9EF0-4A1C-9841-FBD53684019C}" destId="{B9B5A582-01DA-4B53-AB09-963FF7D6CA90}" srcOrd="1" destOrd="0" presId="urn:microsoft.com/office/officeart/2018/2/layout/IconVerticalSolidList"/>
    <dgm:cxn modelId="{A69109DB-70B4-4151-81F1-CB1539573C7C}" type="presParOf" srcId="{EB390327-9EF0-4A1C-9841-FBD53684019C}" destId="{F0520804-2EC9-458B-9D59-CD16CA287DB0}" srcOrd="2" destOrd="0" presId="urn:microsoft.com/office/officeart/2018/2/layout/IconVerticalSolidList"/>
    <dgm:cxn modelId="{10E9F1EA-FAED-47C2-84AB-47DBB163E712}" type="presParOf" srcId="{EB390327-9EF0-4A1C-9841-FBD53684019C}" destId="{A9B1DA9F-14B4-45D9-9D17-95C9ABE1B4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09EF6D0-539D-4A35-80CF-169D4BE08490}"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47161DD0-CE17-48A0-B8F1-16F05B90C737}">
      <dgm:prSet/>
      <dgm:spPr/>
      <dgm:t>
        <a:bodyPr/>
        <a:lstStyle/>
        <a:p>
          <a:r>
            <a:rPr lang="en-SG"/>
            <a:t>Many of these packages are available from Bioconductor</a:t>
          </a:r>
          <a:endParaRPr lang="en-US"/>
        </a:p>
      </dgm:t>
    </dgm:pt>
    <dgm:pt modelId="{70809F9D-B062-41A2-8450-530BA7C1985B}" type="parTrans" cxnId="{48D497F6-7C88-4C6E-B646-45D43E4DE9CE}">
      <dgm:prSet/>
      <dgm:spPr/>
      <dgm:t>
        <a:bodyPr/>
        <a:lstStyle/>
        <a:p>
          <a:endParaRPr lang="en-US"/>
        </a:p>
      </dgm:t>
    </dgm:pt>
    <dgm:pt modelId="{CEFCDD92-97DD-4B91-8A01-F613F9AE315E}" type="sibTrans" cxnId="{48D497F6-7C88-4C6E-B646-45D43E4DE9CE}">
      <dgm:prSet/>
      <dgm:spPr/>
      <dgm:t>
        <a:bodyPr/>
        <a:lstStyle/>
        <a:p>
          <a:endParaRPr lang="en-US"/>
        </a:p>
      </dgm:t>
    </dgm:pt>
    <dgm:pt modelId="{15A4546F-6B98-4D70-8083-171FE7211342}">
      <dgm:prSet/>
      <dgm:spPr/>
      <dgm:t>
        <a:bodyPr/>
        <a:lstStyle/>
        <a:p>
          <a:r>
            <a:rPr lang="en-SG"/>
            <a:t>These packages contain information such as the gene name, symbol and chromosomal location</a:t>
          </a:r>
          <a:endParaRPr lang="en-US"/>
        </a:p>
      </dgm:t>
    </dgm:pt>
    <dgm:pt modelId="{536A027E-0400-4737-9353-03016EDCBE1A}" type="parTrans" cxnId="{396A27F4-3ECE-4116-8C8B-955DB7FC6871}">
      <dgm:prSet/>
      <dgm:spPr/>
      <dgm:t>
        <a:bodyPr/>
        <a:lstStyle/>
        <a:p>
          <a:endParaRPr lang="en-US"/>
        </a:p>
      </dgm:t>
    </dgm:pt>
    <dgm:pt modelId="{33C6DEDB-4CFF-4D64-A301-4E9615745A17}" type="sibTrans" cxnId="{396A27F4-3ECE-4116-8C8B-955DB7FC6871}">
      <dgm:prSet/>
      <dgm:spPr/>
      <dgm:t>
        <a:bodyPr/>
        <a:lstStyle/>
        <a:p>
          <a:endParaRPr lang="en-US"/>
        </a:p>
      </dgm:t>
    </dgm:pt>
    <dgm:pt modelId="{4843AEF5-55BD-4353-AA69-37B623CE3186}">
      <dgm:prSet/>
      <dgm:spPr/>
      <dgm:t>
        <a:bodyPr/>
        <a:lstStyle/>
        <a:p>
          <a:r>
            <a:rPr lang="en-SG"/>
            <a:t>There are other meta-data packages that contain the information that is provided by other initiatives such as GO and KEGG</a:t>
          </a:r>
          <a:endParaRPr lang="en-US"/>
        </a:p>
      </dgm:t>
    </dgm:pt>
    <dgm:pt modelId="{1D6EEB1B-4528-4E31-B348-86DE466E2444}" type="parTrans" cxnId="{B135A399-DF10-4460-9A75-C7A1D3358FF2}">
      <dgm:prSet/>
      <dgm:spPr/>
      <dgm:t>
        <a:bodyPr/>
        <a:lstStyle/>
        <a:p>
          <a:endParaRPr lang="en-US"/>
        </a:p>
      </dgm:t>
    </dgm:pt>
    <dgm:pt modelId="{8F8D90C8-C71A-42EC-A455-F2D1027E007E}" type="sibTrans" cxnId="{B135A399-DF10-4460-9A75-C7A1D3358FF2}">
      <dgm:prSet/>
      <dgm:spPr/>
      <dgm:t>
        <a:bodyPr/>
        <a:lstStyle/>
        <a:p>
          <a:endParaRPr lang="en-US"/>
        </a:p>
      </dgm:t>
    </dgm:pt>
    <dgm:pt modelId="{E0986BB4-E59D-4D8F-9CFE-CC86FE5B73A6}">
      <dgm:prSet/>
      <dgm:spPr/>
      <dgm:t>
        <a:bodyPr/>
        <a:lstStyle/>
        <a:p>
          <a:r>
            <a:rPr lang="en-SG"/>
            <a:t>The annotate and AnnotationDbi packages provides basic data manipulation tools for the meta-data packages</a:t>
          </a:r>
          <a:endParaRPr lang="en-US"/>
        </a:p>
      </dgm:t>
    </dgm:pt>
    <dgm:pt modelId="{4F4B75D6-94F5-497F-B889-88135BD646AB}" type="parTrans" cxnId="{47B4725F-87A3-452C-8C22-BBCA69E51414}">
      <dgm:prSet/>
      <dgm:spPr/>
      <dgm:t>
        <a:bodyPr/>
        <a:lstStyle/>
        <a:p>
          <a:endParaRPr lang="en-US"/>
        </a:p>
      </dgm:t>
    </dgm:pt>
    <dgm:pt modelId="{EA0CF0A1-1358-416A-89F7-672DF3AEDEFC}" type="sibTrans" cxnId="{47B4725F-87A3-452C-8C22-BBCA69E51414}">
      <dgm:prSet/>
      <dgm:spPr/>
      <dgm:t>
        <a:bodyPr/>
        <a:lstStyle/>
        <a:p>
          <a:endParaRPr lang="en-US"/>
        </a:p>
      </dgm:t>
    </dgm:pt>
    <dgm:pt modelId="{98F2CD52-2DD8-F14F-8476-F5DA9C7EBC8A}" type="pres">
      <dgm:prSet presAssocID="{809EF6D0-539D-4A35-80CF-169D4BE08490}" presName="matrix" presStyleCnt="0">
        <dgm:presLayoutVars>
          <dgm:chMax val="1"/>
          <dgm:dir/>
          <dgm:resizeHandles val="exact"/>
        </dgm:presLayoutVars>
      </dgm:prSet>
      <dgm:spPr/>
    </dgm:pt>
    <dgm:pt modelId="{DEDCCA30-FE11-2C42-865D-BFB04FCACF8D}" type="pres">
      <dgm:prSet presAssocID="{809EF6D0-539D-4A35-80CF-169D4BE08490}" presName="diamond" presStyleLbl="bgShp" presStyleIdx="0" presStyleCnt="1"/>
      <dgm:spPr/>
    </dgm:pt>
    <dgm:pt modelId="{A133072B-F76C-8147-A32A-923B9333BA1D}" type="pres">
      <dgm:prSet presAssocID="{809EF6D0-539D-4A35-80CF-169D4BE08490}" presName="quad1" presStyleLbl="node1" presStyleIdx="0" presStyleCnt="4">
        <dgm:presLayoutVars>
          <dgm:chMax val="0"/>
          <dgm:chPref val="0"/>
          <dgm:bulletEnabled val="1"/>
        </dgm:presLayoutVars>
      </dgm:prSet>
      <dgm:spPr/>
    </dgm:pt>
    <dgm:pt modelId="{69CB8EB7-5FBA-894C-9FAA-40B8E4A92903}" type="pres">
      <dgm:prSet presAssocID="{809EF6D0-539D-4A35-80CF-169D4BE08490}" presName="quad2" presStyleLbl="node1" presStyleIdx="1" presStyleCnt="4">
        <dgm:presLayoutVars>
          <dgm:chMax val="0"/>
          <dgm:chPref val="0"/>
          <dgm:bulletEnabled val="1"/>
        </dgm:presLayoutVars>
      </dgm:prSet>
      <dgm:spPr/>
    </dgm:pt>
    <dgm:pt modelId="{06A6A34B-3911-1943-B878-4FE1E3624F81}" type="pres">
      <dgm:prSet presAssocID="{809EF6D0-539D-4A35-80CF-169D4BE08490}" presName="quad3" presStyleLbl="node1" presStyleIdx="2" presStyleCnt="4">
        <dgm:presLayoutVars>
          <dgm:chMax val="0"/>
          <dgm:chPref val="0"/>
          <dgm:bulletEnabled val="1"/>
        </dgm:presLayoutVars>
      </dgm:prSet>
      <dgm:spPr/>
    </dgm:pt>
    <dgm:pt modelId="{5E09ECA7-A9C8-FC40-87A4-08049ED07880}" type="pres">
      <dgm:prSet presAssocID="{809EF6D0-539D-4A35-80CF-169D4BE08490}" presName="quad4" presStyleLbl="node1" presStyleIdx="3" presStyleCnt="4">
        <dgm:presLayoutVars>
          <dgm:chMax val="0"/>
          <dgm:chPref val="0"/>
          <dgm:bulletEnabled val="1"/>
        </dgm:presLayoutVars>
      </dgm:prSet>
      <dgm:spPr/>
    </dgm:pt>
  </dgm:ptLst>
  <dgm:cxnLst>
    <dgm:cxn modelId="{7653084A-D535-7249-B58B-B24AA6DCE890}" type="presOf" srcId="{47161DD0-CE17-48A0-B8F1-16F05B90C737}" destId="{A133072B-F76C-8147-A32A-923B9333BA1D}" srcOrd="0" destOrd="0" presId="urn:microsoft.com/office/officeart/2005/8/layout/matrix3"/>
    <dgm:cxn modelId="{824DA54C-B60A-E54A-874A-631E1C69CDF4}" type="presOf" srcId="{15A4546F-6B98-4D70-8083-171FE7211342}" destId="{69CB8EB7-5FBA-894C-9FAA-40B8E4A92903}" srcOrd="0" destOrd="0" presId="urn:microsoft.com/office/officeart/2005/8/layout/matrix3"/>
    <dgm:cxn modelId="{6154C252-D420-D641-91D5-82D3115C0068}" type="presOf" srcId="{E0986BB4-E59D-4D8F-9CFE-CC86FE5B73A6}" destId="{5E09ECA7-A9C8-FC40-87A4-08049ED07880}" srcOrd="0" destOrd="0" presId="urn:microsoft.com/office/officeart/2005/8/layout/matrix3"/>
    <dgm:cxn modelId="{47B4725F-87A3-452C-8C22-BBCA69E51414}" srcId="{809EF6D0-539D-4A35-80CF-169D4BE08490}" destId="{E0986BB4-E59D-4D8F-9CFE-CC86FE5B73A6}" srcOrd="3" destOrd="0" parTransId="{4F4B75D6-94F5-497F-B889-88135BD646AB}" sibTransId="{EA0CF0A1-1358-416A-89F7-672DF3AEDEFC}"/>
    <dgm:cxn modelId="{29FB2D7C-2E8A-DA47-8511-A5452E0BED1C}" type="presOf" srcId="{809EF6D0-539D-4A35-80CF-169D4BE08490}" destId="{98F2CD52-2DD8-F14F-8476-F5DA9C7EBC8A}" srcOrd="0" destOrd="0" presId="urn:microsoft.com/office/officeart/2005/8/layout/matrix3"/>
    <dgm:cxn modelId="{B135A399-DF10-4460-9A75-C7A1D3358FF2}" srcId="{809EF6D0-539D-4A35-80CF-169D4BE08490}" destId="{4843AEF5-55BD-4353-AA69-37B623CE3186}" srcOrd="2" destOrd="0" parTransId="{1D6EEB1B-4528-4E31-B348-86DE466E2444}" sibTransId="{8F8D90C8-C71A-42EC-A455-F2D1027E007E}"/>
    <dgm:cxn modelId="{2E4471D1-B196-FE47-8AD3-7ED06FA2AC82}" type="presOf" srcId="{4843AEF5-55BD-4353-AA69-37B623CE3186}" destId="{06A6A34B-3911-1943-B878-4FE1E3624F81}" srcOrd="0" destOrd="0" presId="urn:microsoft.com/office/officeart/2005/8/layout/matrix3"/>
    <dgm:cxn modelId="{396A27F4-3ECE-4116-8C8B-955DB7FC6871}" srcId="{809EF6D0-539D-4A35-80CF-169D4BE08490}" destId="{15A4546F-6B98-4D70-8083-171FE7211342}" srcOrd="1" destOrd="0" parTransId="{536A027E-0400-4737-9353-03016EDCBE1A}" sibTransId="{33C6DEDB-4CFF-4D64-A301-4E9615745A17}"/>
    <dgm:cxn modelId="{48D497F6-7C88-4C6E-B646-45D43E4DE9CE}" srcId="{809EF6D0-539D-4A35-80CF-169D4BE08490}" destId="{47161DD0-CE17-48A0-B8F1-16F05B90C737}" srcOrd="0" destOrd="0" parTransId="{70809F9D-B062-41A2-8450-530BA7C1985B}" sibTransId="{CEFCDD92-97DD-4B91-8A01-F613F9AE315E}"/>
    <dgm:cxn modelId="{4F75894C-7018-6D44-9D7D-394976F76B41}" type="presParOf" srcId="{98F2CD52-2DD8-F14F-8476-F5DA9C7EBC8A}" destId="{DEDCCA30-FE11-2C42-865D-BFB04FCACF8D}" srcOrd="0" destOrd="0" presId="urn:microsoft.com/office/officeart/2005/8/layout/matrix3"/>
    <dgm:cxn modelId="{07436236-CB7B-3A46-80EC-2CFF319CCF21}" type="presParOf" srcId="{98F2CD52-2DD8-F14F-8476-F5DA9C7EBC8A}" destId="{A133072B-F76C-8147-A32A-923B9333BA1D}" srcOrd="1" destOrd="0" presId="urn:microsoft.com/office/officeart/2005/8/layout/matrix3"/>
    <dgm:cxn modelId="{84EF3233-322F-D04A-B529-68BACA635397}" type="presParOf" srcId="{98F2CD52-2DD8-F14F-8476-F5DA9C7EBC8A}" destId="{69CB8EB7-5FBA-894C-9FAA-40B8E4A92903}" srcOrd="2" destOrd="0" presId="urn:microsoft.com/office/officeart/2005/8/layout/matrix3"/>
    <dgm:cxn modelId="{35BD0DB2-D463-8347-A3DD-76110B84E01B}" type="presParOf" srcId="{98F2CD52-2DD8-F14F-8476-F5DA9C7EBC8A}" destId="{06A6A34B-3911-1943-B878-4FE1E3624F81}" srcOrd="3" destOrd="0" presId="urn:microsoft.com/office/officeart/2005/8/layout/matrix3"/>
    <dgm:cxn modelId="{F1151522-542A-E040-B604-13FA7895FD74}" type="presParOf" srcId="{98F2CD52-2DD8-F14F-8476-F5DA9C7EBC8A}" destId="{5E09ECA7-A9C8-FC40-87A4-08049ED0788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20C3202-C6CD-4B9F-808A-1E57EE1F44F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D11DD07-13C6-47BC-9342-35F768E12E60}">
      <dgm:prSet/>
      <dgm:spPr/>
      <dgm:t>
        <a:bodyPr/>
        <a:lstStyle/>
        <a:p>
          <a:r>
            <a:rPr lang="en-SG"/>
            <a:t>To create annotation data for features is very straight-forward, we provide a character string identifying the type of chip used in the experiment</a:t>
          </a:r>
          <a:endParaRPr lang="en-US"/>
        </a:p>
      </dgm:t>
    </dgm:pt>
    <dgm:pt modelId="{E8EC7EB3-4EA6-4A7E-84A4-EE310FC76957}" type="parTrans" cxnId="{C9901162-EE67-421D-A4D4-B95BA67D788B}">
      <dgm:prSet/>
      <dgm:spPr/>
      <dgm:t>
        <a:bodyPr/>
        <a:lstStyle/>
        <a:p>
          <a:endParaRPr lang="en-US"/>
        </a:p>
      </dgm:t>
    </dgm:pt>
    <dgm:pt modelId="{2B45C991-B2A5-4FCA-B22B-3AF0AE2BBD4D}" type="sibTrans" cxnId="{C9901162-EE67-421D-A4D4-B95BA67D788B}">
      <dgm:prSet/>
      <dgm:spPr/>
      <dgm:t>
        <a:bodyPr/>
        <a:lstStyle/>
        <a:p>
          <a:endParaRPr lang="en-US"/>
        </a:p>
      </dgm:t>
    </dgm:pt>
    <dgm:pt modelId="{F70B5C5C-E9FA-434F-A55C-BDC522146A86}">
      <dgm:prSet/>
      <dgm:spPr/>
      <dgm:t>
        <a:bodyPr/>
        <a:lstStyle/>
        <a:p>
          <a:r>
            <a:rPr lang="en-SG"/>
            <a:t>For instance, the data we are using is from the Affymetrix hgu95av2 chip:</a:t>
          </a:r>
          <a:endParaRPr lang="en-US"/>
        </a:p>
      </dgm:t>
    </dgm:pt>
    <dgm:pt modelId="{18F59AFB-8F85-450D-86E8-D865575EE451}" type="parTrans" cxnId="{2D48E9A6-DED0-4D10-BD47-BD03A2A038ED}">
      <dgm:prSet/>
      <dgm:spPr/>
      <dgm:t>
        <a:bodyPr/>
        <a:lstStyle/>
        <a:p>
          <a:endParaRPr lang="en-US"/>
        </a:p>
      </dgm:t>
    </dgm:pt>
    <dgm:pt modelId="{CEFF7DD3-E821-45B2-9CC6-C4290F3AB987}" type="sibTrans" cxnId="{2D48E9A6-DED0-4D10-BD47-BD03A2A038ED}">
      <dgm:prSet/>
      <dgm:spPr/>
      <dgm:t>
        <a:bodyPr/>
        <a:lstStyle/>
        <a:p>
          <a:endParaRPr lang="en-US"/>
        </a:p>
      </dgm:t>
    </dgm:pt>
    <dgm:pt modelId="{642A1961-E97D-4D4D-806C-87CA15795719}">
      <dgm:prSet/>
      <dgm:spPr/>
      <dgm:t>
        <a:bodyPr/>
        <a:lstStyle/>
        <a:p>
          <a:r>
            <a:rPr lang="en-SG"/>
            <a:t>annotation &lt;- "hgu95av2"</a:t>
          </a:r>
          <a:endParaRPr lang="en-US"/>
        </a:p>
      </dgm:t>
    </dgm:pt>
    <dgm:pt modelId="{FF8F42EC-2342-4CEC-B899-421AA246F2DE}" type="parTrans" cxnId="{32A39EB5-2FD3-4FE0-B088-10DEADA90B32}">
      <dgm:prSet/>
      <dgm:spPr/>
      <dgm:t>
        <a:bodyPr/>
        <a:lstStyle/>
        <a:p>
          <a:endParaRPr lang="en-US"/>
        </a:p>
      </dgm:t>
    </dgm:pt>
    <dgm:pt modelId="{9445162E-E365-43AB-8F2C-3DCD3C740C6E}" type="sibTrans" cxnId="{32A39EB5-2FD3-4FE0-B088-10DEADA90B32}">
      <dgm:prSet/>
      <dgm:spPr/>
      <dgm:t>
        <a:bodyPr/>
        <a:lstStyle/>
        <a:p>
          <a:endParaRPr lang="en-US"/>
        </a:p>
      </dgm:t>
    </dgm:pt>
    <dgm:pt modelId="{73CD1895-2B20-4D3F-B4D1-D8E76D3D20B3}" type="pres">
      <dgm:prSet presAssocID="{020C3202-C6CD-4B9F-808A-1E57EE1F44F6}" presName="root" presStyleCnt="0">
        <dgm:presLayoutVars>
          <dgm:dir/>
          <dgm:resizeHandles val="exact"/>
        </dgm:presLayoutVars>
      </dgm:prSet>
      <dgm:spPr/>
    </dgm:pt>
    <dgm:pt modelId="{5E6E4EAB-83C7-4D75-BEB6-67486E8A98A5}" type="pres">
      <dgm:prSet presAssocID="{ED11DD07-13C6-47BC-9342-35F768E12E60}" presName="compNode" presStyleCnt="0"/>
      <dgm:spPr/>
    </dgm:pt>
    <dgm:pt modelId="{C57EAE4A-1DEC-4E9C-917E-DE74A5FD19D9}" type="pres">
      <dgm:prSet presAssocID="{ED11DD07-13C6-47BC-9342-35F768E12E60}" presName="bgRect" presStyleLbl="bgShp" presStyleIdx="0" presStyleCnt="3"/>
      <dgm:spPr/>
    </dgm:pt>
    <dgm:pt modelId="{0C8FBC95-3BEE-4D6B-9CDE-AD4DD50C6038}" type="pres">
      <dgm:prSet presAssocID="{ED11DD07-13C6-47BC-9342-35F768E12E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Thin"/>
        </a:ext>
      </dgm:extLst>
    </dgm:pt>
    <dgm:pt modelId="{7558F971-58AB-4E44-9819-0262401137B5}" type="pres">
      <dgm:prSet presAssocID="{ED11DD07-13C6-47BC-9342-35F768E12E60}" presName="spaceRect" presStyleCnt="0"/>
      <dgm:spPr/>
    </dgm:pt>
    <dgm:pt modelId="{0E64890E-5F04-4DEA-90A7-EB54449E4B46}" type="pres">
      <dgm:prSet presAssocID="{ED11DD07-13C6-47BC-9342-35F768E12E60}" presName="parTx" presStyleLbl="revTx" presStyleIdx="0" presStyleCnt="3">
        <dgm:presLayoutVars>
          <dgm:chMax val="0"/>
          <dgm:chPref val="0"/>
        </dgm:presLayoutVars>
      </dgm:prSet>
      <dgm:spPr/>
    </dgm:pt>
    <dgm:pt modelId="{521B8B00-2B3C-4703-8D30-A8899D8D3DDD}" type="pres">
      <dgm:prSet presAssocID="{2B45C991-B2A5-4FCA-B22B-3AF0AE2BBD4D}" presName="sibTrans" presStyleCnt="0"/>
      <dgm:spPr/>
    </dgm:pt>
    <dgm:pt modelId="{5AEC38B9-8F72-4880-8EE5-624DF56CFD41}" type="pres">
      <dgm:prSet presAssocID="{F70B5C5C-E9FA-434F-A55C-BDC522146A86}" presName="compNode" presStyleCnt="0"/>
      <dgm:spPr/>
    </dgm:pt>
    <dgm:pt modelId="{742A66EE-CC8C-47C0-A0F7-6D5C285E3574}" type="pres">
      <dgm:prSet presAssocID="{F70B5C5C-E9FA-434F-A55C-BDC522146A86}" presName="bgRect" presStyleLbl="bgShp" presStyleIdx="1" presStyleCnt="3"/>
      <dgm:spPr/>
    </dgm:pt>
    <dgm:pt modelId="{7A6836E2-73F2-443F-BD16-408053A3AC8E}" type="pres">
      <dgm:prSet presAssocID="{F70B5C5C-E9FA-434F-A55C-BDC522146A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print2"/>
        </a:ext>
      </dgm:extLst>
    </dgm:pt>
    <dgm:pt modelId="{F6595B39-72BF-408F-AB6D-11CA99D4A9D9}" type="pres">
      <dgm:prSet presAssocID="{F70B5C5C-E9FA-434F-A55C-BDC522146A86}" presName="spaceRect" presStyleCnt="0"/>
      <dgm:spPr/>
    </dgm:pt>
    <dgm:pt modelId="{A9996143-8BB8-43C4-A9EA-E34BD1D3A45B}" type="pres">
      <dgm:prSet presAssocID="{F70B5C5C-E9FA-434F-A55C-BDC522146A86}" presName="parTx" presStyleLbl="revTx" presStyleIdx="1" presStyleCnt="3">
        <dgm:presLayoutVars>
          <dgm:chMax val="0"/>
          <dgm:chPref val="0"/>
        </dgm:presLayoutVars>
      </dgm:prSet>
      <dgm:spPr/>
    </dgm:pt>
    <dgm:pt modelId="{5EFD7761-A0B3-49BB-B57D-1863CB0216C6}" type="pres">
      <dgm:prSet presAssocID="{CEFF7DD3-E821-45B2-9CC6-C4290F3AB987}" presName="sibTrans" presStyleCnt="0"/>
      <dgm:spPr/>
    </dgm:pt>
    <dgm:pt modelId="{D64B4F4B-4BA8-4519-85D2-C6A4E65A6A75}" type="pres">
      <dgm:prSet presAssocID="{642A1961-E97D-4D4D-806C-87CA15795719}" presName="compNode" presStyleCnt="0"/>
      <dgm:spPr/>
    </dgm:pt>
    <dgm:pt modelId="{8475CAC5-0F70-4A1F-B638-818E2A62CB37}" type="pres">
      <dgm:prSet presAssocID="{642A1961-E97D-4D4D-806C-87CA15795719}" presName="bgRect" presStyleLbl="bgShp" presStyleIdx="2" presStyleCnt="3"/>
      <dgm:spPr/>
    </dgm:pt>
    <dgm:pt modelId="{F095F9AC-1D7B-49B1-90F1-E61B5B288642}" type="pres">
      <dgm:prSet presAssocID="{642A1961-E97D-4D4D-806C-87CA157957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er"/>
        </a:ext>
      </dgm:extLst>
    </dgm:pt>
    <dgm:pt modelId="{31F46177-B1B9-4AF3-BE12-10ACAEBE03B8}" type="pres">
      <dgm:prSet presAssocID="{642A1961-E97D-4D4D-806C-87CA15795719}" presName="spaceRect" presStyleCnt="0"/>
      <dgm:spPr/>
    </dgm:pt>
    <dgm:pt modelId="{B251F197-0279-4EB8-948D-A399EA0C6911}" type="pres">
      <dgm:prSet presAssocID="{642A1961-E97D-4D4D-806C-87CA15795719}" presName="parTx" presStyleLbl="revTx" presStyleIdx="2" presStyleCnt="3">
        <dgm:presLayoutVars>
          <dgm:chMax val="0"/>
          <dgm:chPref val="0"/>
        </dgm:presLayoutVars>
      </dgm:prSet>
      <dgm:spPr/>
    </dgm:pt>
  </dgm:ptLst>
  <dgm:cxnLst>
    <dgm:cxn modelId="{3580763D-D2FD-4EE5-9B7F-5C75FCB4D1BB}" type="presOf" srcId="{F70B5C5C-E9FA-434F-A55C-BDC522146A86}" destId="{A9996143-8BB8-43C4-A9EA-E34BD1D3A45B}" srcOrd="0" destOrd="0" presId="urn:microsoft.com/office/officeart/2018/2/layout/IconVerticalSolidList"/>
    <dgm:cxn modelId="{C9901162-EE67-421D-A4D4-B95BA67D788B}" srcId="{020C3202-C6CD-4B9F-808A-1E57EE1F44F6}" destId="{ED11DD07-13C6-47BC-9342-35F768E12E60}" srcOrd="0" destOrd="0" parTransId="{E8EC7EB3-4EA6-4A7E-84A4-EE310FC76957}" sibTransId="{2B45C991-B2A5-4FCA-B22B-3AF0AE2BBD4D}"/>
    <dgm:cxn modelId="{5FCBAA68-9CFD-420D-9B0C-1189DDF92377}" type="presOf" srcId="{ED11DD07-13C6-47BC-9342-35F768E12E60}" destId="{0E64890E-5F04-4DEA-90A7-EB54449E4B46}" srcOrd="0" destOrd="0" presId="urn:microsoft.com/office/officeart/2018/2/layout/IconVerticalSolidList"/>
    <dgm:cxn modelId="{7A5D1E99-4B79-4338-941B-9242FF34A714}" type="presOf" srcId="{020C3202-C6CD-4B9F-808A-1E57EE1F44F6}" destId="{73CD1895-2B20-4D3F-B4D1-D8E76D3D20B3}" srcOrd="0" destOrd="0" presId="urn:microsoft.com/office/officeart/2018/2/layout/IconVerticalSolidList"/>
    <dgm:cxn modelId="{2D48E9A6-DED0-4D10-BD47-BD03A2A038ED}" srcId="{020C3202-C6CD-4B9F-808A-1E57EE1F44F6}" destId="{F70B5C5C-E9FA-434F-A55C-BDC522146A86}" srcOrd="1" destOrd="0" parTransId="{18F59AFB-8F85-450D-86E8-D865575EE451}" sibTransId="{CEFF7DD3-E821-45B2-9CC6-C4290F3AB987}"/>
    <dgm:cxn modelId="{32A39EB5-2FD3-4FE0-B088-10DEADA90B32}" srcId="{020C3202-C6CD-4B9F-808A-1E57EE1F44F6}" destId="{642A1961-E97D-4D4D-806C-87CA15795719}" srcOrd="2" destOrd="0" parTransId="{FF8F42EC-2342-4CEC-B899-421AA246F2DE}" sibTransId="{9445162E-E365-43AB-8F2C-3DCD3C740C6E}"/>
    <dgm:cxn modelId="{4C5D9FC1-0ECA-4089-B6D0-FAB163C85588}" type="presOf" srcId="{642A1961-E97D-4D4D-806C-87CA15795719}" destId="{B251F197-0279-4EB8-948D-A399EA0C6911}" srcOrd="0" destOrd="0" presId="urn:microsoft.com/office/officeart/2018/2/layout/IconVerticalSolidList"/>
    <dgm:cxn modelId="{3BB08CB3-CA39-457C-B395-62B790A23A70}" type="presParOf" srcId="{73CD1895-2B20-4D3F-B4D1-D8E76D3D20B3}" destId="{5E6E4EAB-83C7-4D75-BEB6-67486E8A98A5}" srcOrd="0" destOrd="0" presId="urn:microsoft.com/office/officeart/2018/2/layout/IconVerticalSolidList"/>
    <dgm:cxn modelId="{D4451FB7-A436-4CBF-BF0E-DB1C74B16D46}" type="presParOf" srcId="{5E6E4EAB-83C7-4D75-BEB6-67486E8A98A5}" destId="{C57EAE4A-1DEC-4E9C-917E-DE74A5FD19D9}" srcOrd="0" destOrd="0" presId="urn:microsoft.com/office/officeart/2018/2/layout/IconVerticalSolidList"/>
    <dgm:cxn modelId="{BF99FE36-475D-4892-810D-FF8F00EF0B43}" type="presParOf" srcId="{5E6E4EAB-83C7-4D75-BEB6-67486E8A98A5}" destId="{0C8FBC95-3BEE-4D6B-9CDE-AD4DD50C6038}" srcOrd="1" destOrd="0" presId="urn:microsoft.com/office/officeart/2018/2/layout/IconVerticalSolidList"/>
    <dgm:cxn modelId="{7A3CA756-9B86-4196-9899-1BEDCF7A1A88}" type="presParOf" srcId="{5E6E4EAB-83C7-4D75-BEB6-67486E8A98A5}" destId="{7558F971-58AB-4E44-9819-0262401137B5}" srcOrd="2" destOrd="0" presId="urn:microsoft.com/office/officeart/2018/2/layout/IconVerticalSolidList"/>
    <dgm:cxn modelId="{A9764477-60AA-45E0-AFAF-1C833786D31B}" type="presParOf" srcId="{5E6E4EAB-83C7-4D75-BEB6-67486E8A98A5}" destId="{0E64890E-5F04-4DEA-90A7-EB54449E4B46}" srcOrd="3" destOrd="0" presId="urn:microsoft.com/office/officeart/2018/2/layout/IconVerticalSolidList"/>
    <dgm:cxn modelId="{AF7DD988-3EF0-4AA7-8AB7-B364398F5CF5}" type="presParOf" srcId="{73CD1895-2B20-4D3F-B4D1-D8E76D3D20B3}" destId="{521B8B00-2B3C-4703-8D30-A8899D8D3DDD}" srcOrd="1" destOrd="0" presId="urn:microsoft.com/office/officeart/2018/2/layout/IconVerticalSolidList"/>
    <dgm:cxn modelId="{7B12CA51-EC2C-45D0-90EB-8C868E5D3844}" type="presParOf" srcId="{73CD1895-2B20-4D3F-B4D1-D8E76D3D20B3}" destId="{5AEC38B9-8F72-4880-8EE5-624DF56CFD41}" srcOrd="2" destOrd="0" presId="urn:microsoft.com/office/officeart/2018/2/layout/IconVerticalSolidList"/>
    <dgm:cxn modelId="{8D319D92-4687-43CE-B775-0E7C9C67508A}" type="presParOf" srcId="{5AEC38B9-8F72-4880-8EE5-624DF56CFD41}" destId="{742A66EE-CC8C-47C0-A0F7-6D5C285E3574}" srcOrd="0" destOrd="0" presId="urn:microsoft.com/office/officeart/2018/2/layout/IconVerticalSolidList"/>
    <dgm:cxn modelId="{D1150F2F-78A1-48B4-95B0-68167FF2797B}" type="presParOf" srcId="{5AEC38B9-8F72-4880-8EE5-624DF56CFD41}" destId="{7A6836E2-73F2-443F-BD16-408053A3AC8E}" srcOrd="1" destOrd="0" presId="urn:microsoft.com/office/officeart/2018/2/layout/IconVerticalSolidList"/>
    <dgm:cxn modelId="{1F92B64B-D0FB-451A-9F4C-EEB89E858EE8}" type="presParOf" srcId="{5AEC38B9-8F72-4880-8EE5-624DF56CFD41}" destId="{F6595B39-72BF-408F-AB6D-11CA99D4A9D9}" srcOrd="2" destOrd="0" presId="urn:microsoft.com/office/officeart/2018/2/layout/IconVerticalSolidList"/>
    <dgm:cxn modelId="{2DEE2224-86DC-471B-8D72-AA78CEF2CA46}" type="presParOf" srcId="{5AEC38B9-8F72-4880-8EE5-624DF56CFD41}" destId="{A9996143-8BB8-43C4-A9EA-E34BD1D3A45B}" srcOrd="3" destOrd="0" presId="urn:microsoft.com/office/officeart/2018/2/layout/IconVerticalSolidList"/>
    <dgm:cxn modelId="{6871C71A-515E-4509-9253-B8A643C38ED8}" type="presParOf" srcId="{73CD1895-2B20-4D3F-B4D1-D8E76D3D20B3}" destId="{5EFD7761-A0B3-49BB-B57D-1863CB0216C6}" srcOrd="3" destOrd="0" presId="urn:microsoft.com/office/officeart/2018/2/layout/IconVerticalSolidList"/>
    <dgm:cxn modelId="{761F2EBA-1620-4D03-A8F2-72AF73F1F1A1}" type="presParOf" srcId="{73CD1895-2B20-4D3F-B4D1-D8E76D3D20B3}" destId="{D64B4F4B-4BA8-4519-85D2-C6A4E65A6A75}" srcOrd="4" destOrd="0" presId="urn:microsoft.com/office/officeart/2018/2/layout/IconVerticalSolidList"/>
    <dgm:cxn modelId="{909E075D-D81A-493D-8E64-B0B682D28EC4}" type="presParOf" srcId="{D64B4F4B-4BA8-4519-85D2-C6A4E65A6A75}" destId="{8475CAC5-0F70-4A1F-B638-818E2A62CB37}" srcOrd="0" destOrd="0" presId="urn:microsoft.com/office/officeart/2018/2/layout/IconVerticalSolidList"/>
    <dgm:cxn modelId="{603824A1-46A5-4E7B-9088-E1C65A4F9515}" type="presParOf" srcId="{D64B4F4B-4BA8-4519-85D2-C6A4E65A6A75}" destId="{F095F9AC-1D7B-49B1-90F1-E61B5B288642}" srcOrd="1" destOrd="0" presId="urn:microsoft.com/office/officeart/2018/2/layout/IconVerticalSolidList"/>
    <dgm:cxn modelId="{52175F30-B8BA-482E-8206-0E51BB955BC3}" type="presParOf" srcId="{D64B4F4B-4BA8-4519-85D2-C6A4E65A6A75}" destId="{31F46177-B1B9-4AF3-BE12-10ACAEBE03B8}" srcOrd="2" destOrd="0" presId="urn:microsoft.com/office/officeart/2018/2/layout/IconVerticalSolidList"/>
    <dgm:cxn modelId="{7D24DE70-8942-4BA3-B044-5E52F8FEDB67}" type="presParOf" srcId="{D64B4F4B-4BA8-4519-85D2-C6A4E65A6A75}" destId="{B251F197-0279-4EB8-948D-A399EA0C69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7B4293E-F373-4AA3-AF0D-4CCED684A9A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FFF9B1B-093B-4BCD-BD58-D1FEE6B680BF}">
      <dgm:prSet/>
      <dgm:spPr/>
      <dgm:t>
        <a:bodyPr/>
        <a:lstStyle/>
        <a:p>
          <a:r>
            <a:rPr lang="en-SG"/>
            <a:t>Basic description about the experiment (e.g., the investigator or lab where the experiment was done, an overall title, and other notes) can be recorded by creating a MIAME object. </a:t>
          </a:r>
          <a:endParaRPr lang="en-US"/>
        </a:p>
      </dgm:t>
    </dgm:pt>
    <dgm:pt modelId="{73C7C00D-F0FA-4C83-8D2C-180EF9CB60F3}" type="parTrans" cxnId="{E5279FBF-AF87-433C-B4AD-4042E4E2087A}">
      <dgm:prSet/>
      <dgm:spPr/>
      <dgm:t>
        <a:bodyPr/>
        <a:lstStyle/>
        <a:p>
          <a:endParaRPr lang="en-US"/>
        </a:p>
      </dgm:t>
    </dgm:pt>
    <dgm:pt modelId="{AA6F9A16-3D67-41D8-92CC-F64A6C67C013}" type="sibTrans" cxnId="{E5279FBF-AF87-433C-B4AD-4042E4E2087A}">
      <dgm:prSet/>
      <dgm:spPr/>
      <dgm:t>
        <a:bodyPr/>
        <a:lstStyle/>
        <a:p>
          <a:endParaRPr lang="en-US"/>
        </a:p>
      </dgm:t>
    </dgm:pt>
    <dgm:pt modelId="{ECE4800A-CA9D-4004-8CF9-AFAA2B7EED22}">
      <dgm:prSet/>
      <dgm:spPr/>
      <dgm:t>
        <a:bodyPr/>
        <a:lstStyle/>
        <a:p>
          <a:r>
            <a:rPr lang="en-SG"/>
            <a:t>MIAME stands for “minimum information about a microarray experiment”</a:t>
          </a:r>
          <a:endParaRPr lang="en-US"/>
        </a:p>
      </dgm:t>
    </dgm:pt>
    <dgm:pt modelId="{CE60DB95-9CCA-4026-AA57-D8B3CADD97F4}" type="parTrans" cxnId="{8BA3926D-10F8-4665-8869-24315FCA56FA}">
      <dgm:prSet/>
      <dgm:spPr/>
      <dgm:t>
        <a:bodyPr/>
        <a:lstStyle/>
        <a:p>
          <a:endParaRPr lang="en-US"/>
        </a:p>
      </dgm:t>
    </dgm:pt>
    <dgm:pt modelId="{775F5E33-2546-4167-BF27-5239EFE93D8A}" type="sibTrans" cxnId="{8BA3926D-10F8-4665-8869-24315FCA56FA}">
      <dgm:prSet/>
      <dgm:spPr/>
      <dgm:t>
        <a:bodyPr/>
        <a:lstStyle/>
        <a:p>
          <a:endParaRPr lang="en-US"/>
        </a:p>
      </dgm:t>
    </dgm:pt>
    <dgm:pt modelId="{4E2F655F-CC6D-4483-AEFE-1532D682EAAB}">
      <dgm:prSet/>
      <dgm:spPr/>
      <dgm:t>
        <a:bodyPr/>
        <a:lstStyle/>
        <a:p>
          <a:r>
            <a:rPr lang="en-SG"/>
            <a:t>One way to create a MIAME object is to use the new() function:</a:t>
          </a:r>
          <a:endParaRPr lang="en-US"/>
        </a:p>
      </dgm:t>
    </dgm:pt>
    <dgm:pt modelId="{DA96E1DF-7119-4609-94D4-4554DEA550CD}" type="parTrans" cxnId="{84221CCF-9E57-43DE-BD1B-BC8CF06750FB}">
      <dgm:prSet/>
      <dgm:spPr/>
      <dgm:t>
        <a:bodyPr/>
        <a:lstStyle/>
        <a:p>
          <a:endParaRPr lang="en-US"/>
        </a:p>
      </dgm:t>
    </dgm:pt>
    <dgm:pt modelId="{B71F7CF7-B74D-41DF-92BF-71D49C63499A}" type="sibTrans" cxnId="{84221CCF-9E57-43DE-BD1B-BC8CF06750FB}">
      <dgm:prSet/>
      <dgm:spPr/>
      <dgm:t>
        <a:bodyPr/>
        <a:lstStyle/>
        <a:p>
          <a:endParaRPr lang="en-US"/>
        </a:p>
      </dgm:t>
    </dgm:pt>
    <dgm:pt modelId="{2D200D78-0BD8-41B3-A2C5-BE393B9BEA22}" type="pres">
      <dgm:prSet presAssocID="{67B4293E-F373-4AA3-AF0D-4CCED684A9A0}" presName="root" presStyleCnt="0">
        <dgm:presLayoutVars>
          <dgm:dir/>
          <dgm:resizeHandles val="exact"/>
        </dgm:presLayoutVars>
      </dgm:prSet>
      <dgm:spPr/>
    </dgm:pt>
    <dgm:pt modelId="{13A79B65-1C47-4283-80F0-C8106BB2B50A}" type="pres">
      <dgm:prSet presAssocID="{2FFF9B1B-093B-4BCD-BD58-D1FEE6B680BF}" presName="compNode" presStyleCnt="0"/>
      <dgm:spPr/>
    </dgm:pt>
    <dgm:pt modelId="{279AA4F8-F8C4-4868-BA82-17215D9AF8FD}" type="pres">
      <dgm:prSet presAssocID="{2FFF9B1B-093B-4BCD-BD58-D1FEE6B680BF}" presName="bgRect" presStyleLbl="bgShp" presStyleIdx="0" presStyleCnt="3"/>
      <dgm:spPr/>
    </dgm:pt>
    <dgm:pt modelId="{C087C2D3-D353-4EAE-A332-34C560E9E8A6}" type="pres">
      <dgm:prSet presAssocID="{2FFF9B1B-093B-4BCD-BD58-D1FEE6B680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08C15506-D43D-4EE4-82D4-8EA876F49B2F}" type="pres">
      <dgm:prSet presAssocID="{2FFF9B1B-093B-4BCD-BD58-D1FEE6B680BF}" presName="spaceRect" presStyleCnt="0"/>
      <dgm:spPr/>
    </dgm:pt>
    <dgm:pt modelId="{02326646-782A-4640-8938-52B786A1FF2B}" type="pres">
      <dgm:prSet presAssocID="{2FFF9B1B-093B-4BCD-BD58-D1FEE6B680BF}" presName="parTx" presStyleLbl="revTx" presStyleIdx="0" presStyleCnt="3">
        <dgm:presLayoutVars>
          <dgm:chMax val="0"/>
          <dgm:chPref val="0"/>
        </dgm:presLayoutVars>
      </dgm:prSet>
      <dgm:spPr/>
    </dgm:pt>
    <dgm:pt modelId="{492779BC-D65C-4774-8208-0F56B336F917}" type="pres">
      <dgm:prSet presAssocID="{AA6F9A16-3D67-41D8-92CC-F64A6C67C013}" presName="sibTrans" presStyleCnt="0"/>
      <dgm:spPr/>
    </dgm:pt>
    <dgm:pt modelId="{E34567A7-0E78-469E-B881-14504BF4996C}" type="pres">
      <dgm:prSet presAssocID="{ECE4800A-CA9D-4004-8CF9-AFAA2B7EED22}" presName="compNode" presStyleCnt="0"/>
      <dgm:spPr/>
    </dgm:pt>
    <dgm:pt modelId="{3B524ABC-C95A-4EAD-A1E7-770B9B553F09}" type="pres">
      <dgm:prSet presAssocID="{ECE4800A-CA9D-4004-8CF9-AFAA2B7EED22}" presName="bgRect" presStyleLbl="bgShp" presStyleIdx="1" presStyleCnt="3"/>
      <dgm:spPr/>
    </dgm:pt>
    <dgm:pt modelId="{28417F5F-31BC-4967-9401-1C2BCF85CB25}" type="pres">
      <dgm:prSet presAssocID="{ECE4800A-CA9D-4004-8CF9-AFAA2B7EED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A946B5D1-5D1B-40A7-916B-B1924AB7596F}" type="pres">
      <dgm:prSet presAssocID="{ECE4800A-CA9D-4004-8CF9-AFAA2B7EED22}" presName="spaceRect" presStyleCnt="0"/>
      <dgm:spPr/>
    </dgm:pt>
    <dgm:pt modelId="{4ACAFC2C-FC2B-4D6B-8E10-F5E94DAC3DEA}" type="pres">
      <dgm:prSet presAssocID="{ECE4800A-CA9D-4004-8CF9-AFAA2B7EED22}" presName="parTx" presStyleLbl="revTx" presStyleIdx="1" presStyleCnt="3">
        <dgm:presLayoutVars>
          <dgm:chMax val="0"/>
          <dgm:chPref val="0"/>
        </dgm:presLayoutVars>
      </dgm:prSet>
      <dgm:spPr/>
    </dgm:pt>
    <dgm:pt modelId="{F8B6812C-CF67-4FF5-A7DF-32152016B19F}" type="pres">
      <dgm:prSet presAssocID="{775F5E33-2546-4167-BF27-5239EFE93D8A}" presName="sibTrans" presStyleCnt="0"/>
      <dgm:spPr/>
    </dgm:pt>
    <dgm:pt modelId="{BFD2E2DB-4CD4-418F-9E62-BACB741559CD}" type="pres">
      <dgm:prSet presAssocID="{4E2F655F-CC6D-4483-AEFE-1532D682EAAB}" presName="compNode" presStyleCnt="0"/>
      <dgm:spPr/>
    </dgm:pt>
    <dgm:pt modelId="{88B1AD1F-3006-4C08-B92A-D947DF6A8290}" type="pres">
      <dgm:prSet presAssocID="{4E2F655F-CC6D-4483-AEFE-1532D682EAAB}" presName="bgRect" presStyleLbl="bgShp" presStyleIdx="2" presStyleCnt="3"/>
      <dgm:spPr/>
    </dgm:pt>
    <dgm:pt modelId="{E1585959-55C1-4535-B49C-640A48F1B900}" type="pres">
      <dgm:prSet presAssocID="{4E2F655F-CC6D-4483-AEFE-1532D682EA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8F368268-0383-4B49-84E2-364F83E9154D}" type="pres">
      <dgm:prSet presAssocID="{4E2F655F-CC6D-4483-AEFE-1532D682EAAB}" presName="spaceRect" presStyleCnt="0"/>
      <dgm:spPr/>
    </dgm:pt>
    <dgm:pt modelId="{B7076AE2-1F4B-48B3-8C7B-01C27D0CE64A}" type="pres">
      <dgm:prSet presAssocID="{4E2F655F-CC6D-4483-AEFE-1532D682EAAB}" presName="parTx" presStyleLbl="revTx" presStyleIdx="2" presStyleCnt="3">
        <dgm:presLayoutVars>
          <dgm:chMax val="0"/>
          <dgm:chPref val="0"/>
        </dgm:presLayoutVars>
      </dgm:prSet>
      <dgm:spPr/>
    </dgm:pt>
  </dgm:ptLst>
  <dgm:cxnLst>
    <dgm:cxn modelId="{12FCFB09-83EC-48D1-8D33-78A4918C30EC}" type="presOf" srcId="{67B4293E-F373-4AA3-AF0D-4CCED684A9A0}" destId="{2D200D78-0BD8-41B3-A2C5-BE393B9BEA22}" srcOrd="0" destOrd="0" presId="urn:microsoft.com/office/officeart/2018/2/layout/IconVerticalSolidList"/>
    <dgm:cxn modelId="{9344F43F-3F00-49E5-A8D5-FC4E66571A7F}" type="presOf" srcId="{2FFF9B1B-093B-4BCD-BD58-D1FEE6B680BF}" destId="{02326646-782A-4640-8938-52B786A1FF2B}" srcOrd="0" destOrd="0" presId="urn:microsoft.com/office/officeart/2018/2/layout/IconVerticalSolidList"/>
    <dgm:cxn modelId="{12089E62-DEDF-4A63-BF97-059DF119AD9D}" type="presOf" srcId="{4E2F655F-CC6D-4483-AEFE-1532D682EAAB}" destId="{B7076AE2-1F4B-48B3-8C7B-01C27D0CE64A}" srcOrd="0" destOrd="0" presId="urn:microsoft.com/office/officeart/2018/2/layout/IconVerticalSolidList"/>
    <dgm:cxn modelId="{8BA3926D-10F8-4665-8869-24315FCA56FA}" srcId="{67B4293E-F373-4AA3-AF0D-4CCED684A9A0}" destId="{ECE4800A-CA9D-4004-8CF9-AFAA2B7EED22}" srcOrd="1" destOrd="0" parTransId="{CE60DB95-9CCA-4026-AA57-D8B3CADD97F4}" sibTransId="{775F5E33-2546-4167-BF27-5239EFE93D8A}"/>
    <dgm:cxn modelId="{E98448A1-FE41-4E84-B8A4-A44F61884EFF}" type="presOf" srcId="{ECE4800A-CA9D-4004-8CF9-AFAA2B7EED22}" destId="{4ACAFC2C-FC2B-4D6B-8E10-F5E94DAC3DEA}" srcOrd="0" destOrd="0" presId="urn:microsoft.com/office/officeart/2018/2/layout/IconVerticalSolidList"/>
    <dgm:cxn modelId="{E5279FBF-AF87-433C-B4AD-4042E4E2087A}" srcId="{67B4293E-F373-4AA3-AF0D-4CCED684A9A0}" destId="{2FFF9B1B-093B-4BCD-BD58-D1FEE6B680BF}" srcOrd="0" destOrd="0" parTransId="{73C7C00D-F0FA-4C83-8D2C-180EF9CB60F3}" sibTransId="{AA6F9A16-3D67-41D8-92CC-F64A6C67C013}"/>
    <dgm:cxn modelId="{84221CCF-9E57-43DE-BD1B-BC8CF06750FB}" srcId="{67B4293E-F373-4AA3-AF0D-4CCED684A9A0}" destId="{4E2F655F-CC6D-4483-AEFE-1532D682EAAB}" srcOrd="2" destOrd="0" parTransId="{DA96E1DF-7119-4609-94D4-4554DEA550CD}" sibTransId="{B71F7CF7-B74D-41DF-92BF-71D49C63499A}"/>
    <dgm:cxn modelId="{CA9D60E5-7FF2-4F7D-A74C-758744E02D17}" type="presParOf" srcId="{2D200D78-0BD8-41B3-A2C5-BE393B9BEA22}" destId="{13A79B65-1C47-4283-80F0-C8106BB2B50A}" srcOrd="0" destOrd="0" presId="urn:microsoft.com/office/officeart/2018/2/layout/IconVerticalSolidList"/>
    <dgm:cxn modelId="{30474185-B589-4BA6-AC92-E1A12A3BAA2F}" type="presParOf" srcId="{13A79B65-1C47-4283-80F0-C8106BB2B50A}" destId="{279AA4F8-F8C4-4868-BA82-17215D9AF8FD}" srcOrd="0" destOrd="0" presId="urn:microsoft.com/office/officeart/2018/2/layout/IconVerticalSolidList"/>
    <dgm:cxn modelId="{7BF0665C-3470-4D77-9D88-A607144782C4}" type="presParOf" srcId="{13A79B65-1C47-4283-80F0-C8106BB2B50A}" destId="{C087C2D3-D353-4EAE-A332-34C560E9E8A6}" srcOrd="1" destOrd="0" presId="urn:microsoft.com/office/officeart/2018/2/layout/IconVerticalSolidList"/>
    <dgm:cxn modelId="{B15A9740-F7C4-43B8-BBE4-ECDFF4AAFBF5}" type="presParOf" srcId="{13A79B65-1C47-4283-80F0-C8106BB2B50A}" destId="{08C15506-D43D-4EE4-82D4-8EA876F49B2F}" srcOrd="2" destOrd="0" presId="urn:microsoft.com/office/officeart/2018/2/layout/IconVerticalSolidList"/>
    <dgm:cxn modelId="{180C7163-0C76-46DF-8C8E-3E53CF9BB515}" type="presParOf" srcId="{13A79B65-1C47-4283-80F0-C8106BB2B50A}" destId="{02326646-782A-4640-8938-52B786A1FF2B}" srcOrd="3" destOrd="0" presId="urn:microsoft.com/office/officeart/2018/2/layout/IconVerticalSolidList"/>
    <dgm:cxn modelId="{622AA4D5-22C3-41F1-AE3E-98FD4D975998}" type="presParOf" srcId="{2D200D78-0BD8-41B3-A2C5-BE393B9BEA22}" destId="{492779BC-D65C-4774-8208-0F56B336F917}" srcOrd="1" destOrd="0" presId="urn:microsoft.com/office/officeart/2018/2/layout/IconVerticalSolidList"/>
    <dgm:cxn modelId="{B545DA0D-C14B-44F6-90BC-209B98D0CFF8}" type="presParOf" srcId="{2D200D78-0BD8-41B3-A2C5-BE393B9BEA22}" destId="{E34567A7-0E78-469E-B881-14504BF4996C}" srcOrd="2" destOrd="0" presId="urn:microsoft.com/office/officeart/2018/2/layout/IconVerticalSolidList"/>
    <dgm:cxn modelId="{5AF9856D-C3A2-4C0B-ADF7-7965B825DEC6}" type="presParOf" srcId="{E34567A7-0E78-469E-B881-14504BF4996C}" destId="{3B524ABC-C95A-4EAD-A1E7-770B9B553F09}" srcOrd="0" destOrd="0" presId="urn:microsoft.com/office/officeart/2018/2/layout/IconVerticalSolidList"/>
    <dgm:cxn modelId="{C9F297B0-2155-4D3D-A140-73B07AAF140E}" type="presParOf" srcId="{E34567A7-0E78-469E-B881-14504BF4996C}" destId="{28417F5F-31BC-4967-9401-1C2BCF85CB25}" srcOrd="1" destOrd="0" presId="urn:microsoft.com/office/officeart/2018/2/layout/IconVerticalSolidList"/>
    <dgm:cxn modelId="{BE645ADD-D892-4BD6-8AF2-6EBC6E96496D}" type="presParOf" srcId="{E34567A7-0E78-469E-B881-14504BF4996C}" destId="{A946B5D1-5D1B-40A7-916B-B1924AB7596F}" srcOrd="2" destOrd="0" presId="urn:microsoft.com/office/officeart/2018/2/layout/IconVerticalSolidList"/>
    <dgm:cxn modelId="{53FA8EBA-7E91-49F4-9B24-86906839E73C}" type="presParOf" srcId="{E34567A7-0E78-469E-B881-14504BF4996C}" destId="{4ACAFC2C-FC2B-4D6B-8E10-F5E94DAC3DEA}" srcOrd="3" destOrd="0" presId="urn:microsoft.com/office/officeart/2018/2/layout/IconVerticalSolidList"/>
    <dgm:cxn modelId="{D9BBDFB1-07F4-48ED-B55D-099956CF752D}" type="presParOf" srcId="{2D200D78-0BD8-41B3-A2C5-BE393B9BEA22}" destId="{F8B6812C-CF67-4FF5-A7DF-32152016B19F}" srcOrd="3" destOrd="0" presId="urn:microsoft.com/office/officeart/2018/2/layout/IconVerticalSolidList"/>
    <dgm:cxn modelId="{B4572D6F-FCCD-498C-BFE8-B2E62EDCD7FC}" type="presParOf" srcId="{2D200D78-0BD8-41B3-A2C5-BE393B9BEA22}" destId="{BFD2E2DB-4CD4-418F-9E62-BACB741559CD}" srcOrd="4" destOrd="0" presId="urn:microsoft.com/office/officeart/2018/2/layout/IconVerticalSolidList"/>
    <dgm:cxn modelId="{CB3FEAB1-6CEA-4724-9684-12473EB1D10E}" type="presParOf" srcId="{BFD2E2DB-4CD4-418F-9E62-BACB741559CD}" destId="{88B1AD1F-3006-4C08-B92A-D947DF6A8290}" srcOrd="0" destOrd="0" presId="urn:microsoft.com/office/officeart/2018/2/layout/IconVerticalSolidList"/>
    <dgm:cxn modelId="{41DAFDF1-EB80-4D2F-A61A-8F343B0BD058}" type="presParOf" srcId="{BFD2E2DB-4CD4-418F-9E62-BACB741559CD}" destId="{E1585959-55C1-4535-B49C-640A48F1B900}" srcOrd="1" destOrd="0" presId="urn:microsoft.com/office/officeart/2018/2/layout/IconVerticalSolidList"/>
    <dgm:cxn modelId="{364F2EAA-006A-490A-88DD-6157BCB51D3A}" type="presParOf" srcId="{BFD2E2DB-4CD4-418F-9E62-BACB741559CD}" destId="{8F368268-0383-4B49-84E2-364F83E9154D}" srcOrd="2" destOrd="0" presId="urn:microsoft.com/office/officeart/2018/2/layout/IconVerticalSolidList"/>
    <dgm:cxn modelId="{DB8E65EA-65A4-400F-A149-25C6C2F600DA}" type="presParOf" srcId="{BFD2E2DB-4CD4-418F-9E62-BACB741559CD}" destId="{B7076AE2-1F4B-48B3-8C7B-01C27D0CE6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A68CBF6-163F-4674-BB40-2610A36DE0F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B8F244B-7459-4D0B-8B64-7C64B0A28ADA}">
      <dgm:prSet/>
      <dgm:spPr/>
      <dgm:t>
        <a:bodyPr/>
        <a:lstStyle/>
        <a:p>
          <a:r>
            <a:rPr lang="en-US"/>
            <a:t>experimentData &lt;- new("MIAME",name="Pierre Fermat",lab="Francis Galton Lab",</a:t>
          </a:r>
        </a:p>
      </dgm:t>
    </dgm:pt>
    <dgm:pt modelId="{636BB9DC-1027-4C6D-92B5-7B2A967A7A00}" type="parTrans" cxnId="{935862F0-527D-48BC-A4AA-61F7384838E4}">
      <dgm:prSet/>
      <dgm:spPr/>
      <dgm:t>
        <a:bodyPr/>
        <a:lstStyle/>
        <a:p>
          <a:endParaRPr lang="en-US"/>
        </a:p>
      </dgm:t>
    </dgm:pt>
    <dgm:pt modelId="{960A52C2-5124-4A80-A0E9-595363E32354}" type="sibTrans" cxnId="{935862F0-527D-48BC-A4AA-61F7384838E4}">
      <dgm:prSet/>
      <dgm:spPr/>
      <dgm:t>
        <a:bodyPr/>
        <a:lstStyle/>
        <a:p>
          <a:endParaRPr lang="en-US"/>
        </a:p>
      </dgm:t>
    </dgm:pt>
    <dgm:pt modelId="{F87E5E42-1F52-4C22-ADBD-3F94C64D2F46}">
      <dgm:prSet/>
      <dgm:spPr/>
      <dgm:t>
        <a:bodyPr/>
        <a:lstStyle/>
        <a:p>
          <a:r>
            <a:rPr lang="en-US"/>
            <a:t>contact="pfermat@lab.not.exist",</a:t>
          </a:r>
        </a:p>
      </dgm:t>
    </dgm:pt>
    <dgm:pt modelId="{2F128D6A-0DF2-4CD9-ADE2-E7B37493E105}" type="parTrans" cxnId="{8055E856-9637-4743-987F-37EE5645C487}">
      <dgm:prSet/>
      <dgm:spPr/>
      <dgm:t>
        <a:bodyPr/>
        <a:lstStyle/>
        <a:p>
          <a:endParaRPr lang="en-US"/>
        </a:p>
      </dgm:t>
    </dgm:pt>
    <dgm:pt modelId="{21240C25-601B-4FEA-BF1A-08E9C13A6B40}" type="sibTrans" cxnId="{8055E856-9637-4743-987F-37EE5645C487}">
      <dgm:prSet/>
      <dgm:spPr/>
      <dgm:t>
        <a:bodyPr/>
        <a:lstStyle/>
        <a:p>
          <a:endParaRPr lang="en-US"/>
        </a:p>
      </dgm:t>
    </dgm:pt>
    <dgm:pt modelId="{5D8FDF08-61A5-4E3F-B679-C2AB9711EF75}">
      <dgm:prSet/>
      <dgm:spPr/>
      <dgm:t>
        <a:bodyPr/>
        <a:lstStyle/>
        <a:p>
          <a:r>
            <a:rPr lang="en-US"/>
            <a:t>title="Smoking-Cancer Experiment",</a:t>
          </a:r>
        </a:p>
      </dgm:t>
    </dgm:pt>
    <dgm:pt modelId="{80A15AE0-26FB-4EAC-8CC2-86C84CC1F31B}" type="parTrans" cxnId="{BF44C884-71F9-4F3B-AEFF-BC82D33F3A0A}">
      <dgm:prSet/>
      <dgm:spPr/>
      <dgm:t>
        <a:bodyPr/>
        <a:lstStyle/>
        <a:p>
          <a:endParaRPr lang="en-US"/>
        </a:p>
      </dgm:t>
    </dgm:pt>
    <dgm:pt modelId="{81127855-815D-4A4B-842A-98C818D3AE1B}" type="sibTrans" cxnId="{BF44C884-71F9-4F3B-AEFF-BC82D33F3A0A}">
      <dgm:prSet/>
      <dgm:spPr/>
      <dgm:t>
        <a:bodyPr/>
        <a:lstStyle/>
        <a:p>
          <a:endParaRPr lang="en-US"/>
        </a:p>
      </dgm:t>
    </dgm:pt>
    <dgm:pt modelId="{B06178D4-88FF-42E4-BE02-9C79725DDE2C}">
      <dgm:prSet/>
      <dgm:spPr/>
      <dgm:t>
        <a:bodyPr/>
        <a:lstStyle/>
        <a:p>
          <a:r>
            <a:rPr lang="en-US"/>
            <a:t>abstract="An example ExpressionSet",</a:t>
          </a:r>
        </a:p>
      </dgm:t>
    </dgm:pt>
    <dgm:pt modelId="{33199A5A-A34D-45C7-8312-E4D3AD3D726A}" type="parTrans" cxnId="{572837E8-2B2C-4727-87E0-1C57C62AB3F7}">
      <dgm:prSet/>
      <dgm:spPr/>
      <dgm:t>
        <a:bodyPr/>
        <a:lstStyle/>
        <a:p>
          <a:endParaRPr lang="en-US"/>
        </a:p>
      </dgm:t>
    </dgm:pt>
    <dgm:pt modelId="{09B071DE-5ED1-4717-B19D-A43187DBDCB1}" type="sibTrans" cxnId="{572837E8-2B2C-4727-87E0-1C57C62AB3F7}">
      <dgm:prSet/>
      <dgm:spPr/>
      <dgm:t>
        <a:bodyPr/>
        <a:lstStyle/>
        <a:p>
          <a:endParaRPr lang="en-US"/>
        </a:p>
      </dgm:t>
    </dgm:pt>
    <dgm:pt modelId="{A99CABFC-75DE-4510-A373-99111D45FD73}">
      <dgm:prSet/>
      <dgm:spPr/>
      <dgm:t>
        <a:bodyPr/>
        <a:lstStyle/>
        <a:p>
          <a:r>
            <a:rPr lang="en-US"/>
            <a:t>url="www.lab.not.exist",</a:t>
          </a:r>
        </a:p>
      </dgm:t>
    </dgm:pt>
    <dgm:pt modelId="{80E6B427-3957-4867-9965-866E5B5D23F3}" type="parTrans" cxnId="{10E47E60-A709-4701-94DA-913AEFFF8534}">
      <dgm:prSet/>
      <dgm:spPr/>
      <dgm:t>
        <a:bodyPr/>
        <a:lstStyle/>
        <a:p>
          <a:endParaRPr lang="en-US"/>
        </a:p>
      </dgm:t>
    </dgm:pt>
    <dgm:pt modelId="{22BBDE6D-18C1-4493-BE66-B50A7DB01004}" type="sibTrans" cxnId="{10E47E60-A709-4701-94DA-913AEFFF8534}">
      <dgm:prSet/>
      <dgm:spPr/>
      <dgm:t>
        <a:bodyPr/>
        <a:lstStyle/>
        <a:p>
          <a:endParaRPr lang="en-US"/>
        </a:p>
      </dgm:t>
    </dgm:pt>
    <dgm:pt modelId="{4A5ACA2D-8339-4CB7-9751-B2B227D1E244}">
      <dgm:prSet/>
      <dgm:spPr/>
      <dgm:t>
        <a:bodyPr/>
        <a:lstStyle/>
        <a:p>
          <a:r>
            <a:rPr lang="en-US"/>
            <a:t>other=list(</a:t>
          </a:r>
        </a:p>
      </dgm:t>
    </dgm:pt>
    <dgm:pt modelId="{3CEF8896-305B-4CBB-9D34-0A06EF34914F}" type="parTrans" cxnId="{4D80C955-0895-4B83-89A8-5D3B5B39A927}">
      <dgm:prSet/>
      <dgm:spPr/>
      <dgm:t>
        <a:bodyPr/>
        <a:lstStyle/>
        <a:p>
          <a:endParaRPr lang="en-US"/>
        </a:p>
      </dgm:t>
    </dgm:pt>
    <dgm:pt modelId="{3BA24F72-45BA-4051-BE6D-F0A5A4205385}" type="sibTrans" cxnId="{4D80C955-0895-4B83-89A8-5D3B5B39A927}">
      <dgm:prSet/>
      <dgm:spPr/>
      <dgm:t>
        <a:bodyPr/>
        <a:lstStyle/>
        <a:p>
          <a:endParaRPr lang="en-US"/>
        </a:p>
      </dgm:t>
    </dgm:pt>
    <dgm:pt modelId="{8389D3E5-8E2A-40EB-8E06-F079C961D0CD}">
      <dgm:prSet/>
      <dgm:spPr/>
      <dgm:t>
        <a:bodyPr/>
        <a:lstStyle/>
        <a:p>
          <a:r>
            <a:rPr lang="en-US"/>
            <a:t>notes="Created from text files"</a:t>
          </a:r>
        </a:p>
      </dgm:t>
    </dgm:pt>
    <dgm:pt modelId="{A1B64CC5-438D-4A9A-BC6C-4B7418EA3050}" type="parTrans" cxnId="{88ECCF0C-4E36-46F8-B2EE-62E3E314F995}">
      <dgm:prSet/>
      <dgm:spPr/>
      <dgm:t>
        <a:bodyPr/>
        <a:lstStyle/>
        <a:p>
          <a:endParaRPr lang="en-US"/>
        </a:p>
      </dgm:t>
    </dgm:pt>
    <dgm:pt modelId="{5A993440-3DC0-4B80-8700-ADEF0F409694}" type="sibTrans" cxnId="{88ECCF0C-4E36-46F8-B2EE-62E3E314F995}">
      <dgm:prSet/>
      <dgm:spPr/>
      <dgm:t>
        <a:bodyPr/>
        <a:lstStyle/>
        <a:p>
          <a:endParaRPr lang="en-US"/>
        </a:p>
      </dgm:t>
    </dgm:pt>
    <dgm:pt modelId="{C7A75F99-1FE5-43F3-87C8-E5E5CBF231C0}">
      <dgm:prSet/>
      <dgm:spPr/>
      <dgm:t>
        <a:bodyPr/>
        <a:lstStyle/>
        <a:p>
          <a:r>
            <a:rPr lang="en-US"/>
            <a:t>))</a:t>
          </a:r>
        </a:p>
      </dgm:t>
    </dgm:pt>
    <dgm:pt modelId="{66841DC4-0942-4143-B782-BD83DBD3E670}" type="parTrans" cxnId="{C39EAFED-B778-459F-83DA-27A4C058C5B1}">
      <dgm:prSet/>
      <dgm:spPr/>
      <dgm:t>
        <a:bodyPr/>
        <a:lstStyle/>
        <a:p>
          <a:endParaRPr lang="en-US"/>
        </a:p>
      </dgm:t>
    </dgm:pt>
    <dgm:pt modelId="{65EF1ACB-F9CA-4B4D-A75D-459D5762FC96}" type="sibTrans" cxnId="{C39EAFED-B778-459F-83DA-27A4C058C5B1}">
      <dgm:prSet/>
      <dgm:spPr/>
      <dgm:t>
        <a:bodyPr/>
        <a:lstStyle/>
        <a:p>
          <a:endParaRPr lang="en-US"/>
        </a:p>
      </dgm:t>
    </dgm:pt>
    <dgm:pt modelId="{0CB4EE7D-8326-C04E-8158-7842AD2EC5E2}" type="pres">
      <dgm:prSet presAssocID="{EA68CBF6-163F-4674-BB40-2610A36DE0F9}" presName="vert0" presStyleCnt="0">
        <dgm:presLayoutVars>
          <dgm:dir/>
          <dgm:animOne val="branch"/>
          <dgm:animLvl val="lvl"/>
        </dgm:presLayoutVars>
      </dgm:prSet>
      <dgm:spPr/>
    </dgm:pt>
    <dgm:pt modelId="{7565F99A-FB9D-964C-9658-C013B23030D3}" type="pres">
      <dgm:prSet presAssocID="{CB8F244B-7459-4D0B-8B64-7C64B0A28ADA}" presName="thickLine" presStyleLbl="alignNode1" presStyleIdx="0" presStyleCnt="8"/>
      <dgm:spPr/>
    </dgm:pt>
    <dgm:pt modelId="{DCE9EA7C-9464-A64B-AE91-B31B6C2A4318}" type="pres">
      <dgm:prSet presAssocID="{CB8F244B-7459-4D0B-8B64-7C64B0A28ADA}" presName="horz1" presStyleCnt="0"/>
      <dgm:spPr/>
    </dgm:pt>
    <dgm:pt modelId="{1A3B82E5-4E3F-D14A-8FBC-C071CC3DAA7A}" type="pres">
      <dgm:prSet presAssocID="{CB8F244B-7459-4D0B-8B64-7C64B0A28ADA}" presName="tx1" presStyleLbl="revTx" presStyleIdx="0" presStyleCnt="8"/>
      <dgm:spPr/>
    </dgm:pt>
    <dgm:pt modelId="{8A6C3ACD-7A34-EA41-9D6F-1E87E899FF56}" type="pres">
      <dgm:prSet presAssocID="{CB8F244B-7459-4D0B-8B64-7C64B0A28ADA}" presName="vert1" presStyleCnt="0"/>
      <dgm:spPr/>
    </dgm:pt>
    <dgm:pt modelId="{552C5CD3-8839-B344-AB7F-677F3CEABE70}" type="pres">
      <dgm:prSet presAssocID="{F87E5E42-1F52-4C22-ADBD-3F94C64D2F46}" presName="thickLine" presStyleLbl="alignNode1" presStyleIdx="1" presStyleCnt="8"/>
      <dgm:spPr/>
    </dgm:pt>
    <dgm:pt modelId="{716076EE-AE20-0D42-8BDE-17E7B9315B8B}" type="pres">
      <dgm:prSet presAssocID="{F87E5E42-1F52-4C22-ADBD-3F94C64D2F46}" presName="horz1" presStyleCnt="0"/>
      <dgm:spPr/>
    </dgm:pt>
    <dgm:pt modelId="{6C7E58D5-A5B4-2348-ABF6-90A6EC1EBD85}" type="pres">
      <dgm:prSet presAssocID="{F87E5E42-1F52-4C22-ADBD-3F94C64D2F46}" presName="tx1" presStyleLbl="revTx" presStyleIdx="1" presStyleCnt="8"/>
      <dgm:spPr/>
    </dgm:pt>
    <dgm:pt modelId="{B18000AF-3D68-724C-BCEC-1C59C82E9ECC}" type="pres">
      <dgm:prSet presAssocID="{F87E5E42-1F52-4C22-ADBD-3F94C64D2F46}" presName="vert1" presStyleCnt="0"/>
      <dgm:spPr/>
    </dgm:pt>
    <dgm:pt modelId="{0C193946-9504-CA40-88D4-54060C2B5C7A}" type="pres">
      <dgm:prSet presAssocID="{5D8FDF08-61A5-4E3F-B679-C2AB9711EF75}" presName="thickLine" presStyleLbl="alignNode1" presStyleIdx="2" presStyleCnt="8"/>
      <dgm:spPr/>
    </dgm:pt>
    <dgm:pt modelId="{51378015-7AF7-4B41-BFC5-E2BEA6441E48}" type="pres">
      <dgm:prSet presAssocID="{5D8FDF08-61A5-4E3F-B679-C2AB9711EF75}" presName="horz1" presStyleCnt="0"/>
      <dgm:spPr/>
    </dgm:pt>
    <dgm:pt modelId="{AE3600B8-1B9E-E74F-A10B-DF5769482CAE}" type="pres">
      <dgm:prSet presAssocID="{5D8FDF08-61A5-4E3F-B679-C2AB9711EF75}" presName="tx1" presStyleLbl="revTx" presStyleIdx="2" presStyleCnt="8"/>
      <dgm:spPr/>
    </dgm:pt>
    <dgm:pt modelId="{65BACFE0-EA83-0047-9CDB-049580D8C5AA}" type="pres">
      <dgm:prSet presAssocID="{5D8FDF08-61A5-4E3F-B679-C2AB9711EF75}" presName="vert1" presStyleCnt="0"/>
      <dgm:spPr/>
    </dgm:pt>
    <dgm:pt modelId="{D1F5AACF-6680-B248-97B1-F418FC42A71C}" type="pres">
      <dgm:prSet presAssocID="{B06178D4-88FF-42E4-BE02-9C79725DDE2C}" presName="thickLine" presStyleLbl="alignNode1" presStyleIdx="3" presStyleCnt="8"/>
      <dgm:spPr/>
    </dgm:pt>
    <dgm:pt modelId="{FB19D889-7DE5-B140-8AD5-B21E5EA66EB7}" type="pres">
      <dgm:prSet presAssocID="{B06178D4-88FF-42E4-BE02-9C79725DDE2C}" presName="horz1" presStyleCnt="0"/>
      <dgm:spPr/>
    </dgm:pt>
    <dgm:pt modelId="{C1C77D70-B2D8-6844-9C5E-C5D2043DB9B1}" type="pres">
      <dgm:prSet presAssocID="{B06178D4-88FF-42E4-BE02-9C79725DDE2C}" presName="tx1" presStyleLbl="revTx" presStyleIdx="3" presStyleCnt="8"/>
      <dgm:spPr/>
    </dgm:pt>
    <dgm:pt modelId="{53B1E158-8B2D-0443-BF32-CB8A1B756FD5}" type="pres">
      <dgm:prSet presAssocID="{B06178D4-88FF-42E4-BE02-9C79725DDE2C}" presName="vert1" presStyleCnt="0"/>
      <dgm:spPr/>
    </dgm:pt>
    <dgm:pt modelId="{99BE944D-915E-DB49-9484-657DA64EAFFE}" type="pres">
      <dgm:prSet presAssocID="{A99CABFC-75DE-4510-A373-99111D45FD73}" presName="thickLine" presStyleLbl="alignNode1" presStyleIdx="4" presStyleCnt="8"/>
      <dgm:spPr/>
    </dgm:pt>
    <dgm:pt modelId="{CBB62F3C-76C9-4B49-97F8-342F8CCCE485}" type="pres">
      <dgm:prSet presAssocID="{A99CABFC-75DE-4510-A373-99111D45FD73}" presName="horz1" presStyleCnt="0"/>
      <dgm:spPr/>
    </dgm:pt>
    <dgm:pt modelId="{3DF7518B-E004-034B-AC2B-BC9A7647E451}" type="pres">
      <dgm:prSet presAssocID="{A99CABFC-75DE-4510-A373-99111D45FD73}" presName="tx1" presStyleLbl="revTx" presStyleIdx="4" presStyleCnt="8"/>
      <dgm:spPr/>
    </dgm:pt>
    <dgm:pt modelId="{1217ED82-D1A9-3746-9306-767BAAE6FDC1}" type="pres">
      <dgm:prSet presAssocID="{A99CABFC-75DE-4510-A373-99111D45FD73}" presName="vert1" presStyleCnt="0"/>
      <dgm:spPr/>
    </dgm:pt>
    <dgm:pt modelId="{680D2E01-C652-D44B-AAD2-45ED793C0088}" type="pres">
      <dgm:prSet presAssocID="{4A5ACA2D-8339-4CB7-9751-B2B227D1E244}" presName="thickLine" presStyleLbl="alignNode1" presStyleIdx="5" presStyleCnt="8"/>
      <dgm:spPr/>
    </dgm:pt>
    <dgm:pt modelId="{AA97A7DC-A4B5-AB46-B5F7-E9C9D4DAEECC}" type="pres">
      <dgm:prSet presAssocID="{4A5ACA2D-8339-4CB7-9751-B2B227D1E244}" presName="horz1" presStyleCnt="0"/>
      <dgm:spPr/>
    </dgm:pt>
    <dgm:pt modelId="{30653DB8-E835-9242-A924-C168C48AEDD4}" type="pres">
      <dgm:prSet presAssocID="{4A5ACA2D-8339-4CB7-9751-B2B227D1E244}" presName="tx1" presStyleLbl="revTx" presStyleIdx="5" presStyleCnt="8"/>
      <dgm:spPr/>
    </dgm:pt>
    <dgm:pt modelId="{C2FC437B-937B-6A40-8FCE-426DB00C911B}" type="pres">
      <dgm:prSet presAssocID="{4A5ACA2D-8339-4CB7-9751-B2B227D1E244}" presName="vert1" presStyleCnt="0"/>
      <dgm:spPr/>
    </dgm:pt>
    <dgm:pt modelId="{96241593-8815-B246-978A-E2CE752BFA32}" type="pres">
      <dgm:prSet presAssocID="{8389D3E5-8E2A-40EB-8E06-F079C961D0CD}" presName="thickLine" presStyleLbl="alignNode1" presStyleIdx="6" presStyleCnt="8"/>
      <dgm:spPr/>
    </dgm:pt>
    <dgm:pt modelId="{53AA2622-239C-8648-9A02-B8A3BEF9F0A3}" type="pres">
      <dgm:prSet presAssocID="{8389D3E5-8E2A-40EB-8E06-F079C961D0CD}" presName="horz1" presStyleCnt="0"/>
      <dgm:spPr/>
    </dgm:pt>
    <dgm:pt modelId="{20340EDB-E28F-C74D-B898-37B8DC1EAE9E}" type="pres">
      <dgm:prSet presAssocID="{8389D3E5-8E2A-40EB-8E06-F079C961D0CD}" presName="tx1" presStyleLbl="revTx" presStyleIdx="6" presStyleCnt="8"/>
      <dgm:spPr/>
    </dgm:pt>
    <dgm:pt modelId="{5E4F349A-8278-774F-891C-C766D50D2F77}" type="pres">
      <dgm:prSet presAssocID="{8389D3E5-8E2A-40EB-8E06-F079C961D0CD}" presName="vert1" presStyleCnt="0"/>
      <dgm:spPr/>
    </dgm:pt>
    <dgm:pt modelId="{C9E6745B-E3CB-634A-AA8E-69D8FC63F675}" type="pres">
      <dgm:prSet presAssocID="{C7A75F99-1FE5-43F3-87C8-E5E5CBF231C0}" presName="thickLine" presStyleLbl="alignNode1" presStyleIdx="7" presStyleCnt="8"/>
      <dgm:spPr/>
    </dgm:pt>
    <dgm:pt modelId="{A6265A05-7CFA-524F-898F-8E4D2AEA4627}" type="pres">
      <dgm:prSet presAssocID="{C7A75F99-1FE5-43F3-87C8-E5E5CBF231C0}" presName="horz1" presStyleCnt="0"/>
      <dgm:spPr/>
    </dgm:pt>
    <dgm:pt modelId="{9C76F207-9486-DB45-990B-B2DFC381F1C7}" type="pres">
      <dgm:prSet presAssocID="{C7A75F99-1FE5-43F3-87C8-E5E5CBF231C0}" presName="tx1" presStyleLbl="revTx" presStyleIdx="7" presStyleCnt="8"/>
      <dgm:spPr/>
    </dgm:pt>
    <dgm:pt modelId="{F092CBD0-D2C7-BF41-9D15-9C0E75988CF2}" type="pres">
      <dgm:prSet presAssocID="{C7A75F99-1FE5-43F3-87C8-E5E5CBF231C0}" presName="vert1" presStyleCnt="0"/>
      <dgm:spPr/>
    </dgm:pt>
  </dgm:ptLst>
  <dgm:cxnLst>
    <dgm:cxn modelId="{88ECCF0C-4E36-46F8-B2EE-62E3E314F995}" srcId="{EA68CBF6-163F-4674-BB40-2610A36DE0F9}" destId="{8389D3E5-8E2A-40EB-8E06-F079C961D0CD}" srcOrd="6" destOrd="0" parTransId="{A1B64CC5-438D-4A9A-BC6C-4B7418EA3050}" sibTransId="{5A993440-3DC0-4B80-8700-ADEF0F409694}"/>
    <dgm:cxn modelId="{41A8FB28-B7F6-9145-9342-D576FCF18311}" type="presOf" srcId="{EA68CBF6-163F-4674-BB40-2610A36DE0F9}" destId="{0CB4EE7D-8326-C04E-8158-7842AD2EC5E2}" srcOrd="0" destOrd="0" presId="urn:microsoft.com/office/officeart/2008/layout/LinedList"/>
    <dgm:cxn modelId="{56F09F41-E2FD-C04B-9338-76F9E11DED1B}" type="presOf" srcId="{4A5ACA2D-8339-4CB7-9751-B2B227D1E244}" destId="{30653DB8-E835-9242-A924-C168C48AEDD4}" srcOrd="0" destOrd="0" presId="urn:microsoft.com/office/officeart/2008/layout/LinedList"/>
    <dgm:cxn modelId="{036EC144-BAFC-D443-AA34-FDBF531F9045}" type="presOf" srcId="{CB8F244B-7459-4D0B-8B64-7C64B0A28ADA}" destId="{1A3B82E5-4E3F-D14A-8FBC-C071CC3DAA7A}" srcOrd="0" destOrd="0" presId="urn:microsoft.com/office/officeart/2008/layout/LinedList"/>
    <dgm:cxn modelId="{4D80C955-0895-4B83-89A8-5D3B5B39A927}" srcId="{EA68CBF6-163F-4674-BB40-2610A36DE0F9}" destId="{4A5ACA2D-8339-4CB7-9751-B2B227D1E244}" srcOrd="5" destOrd="0" parTransId="{3CEF8896-305B-4CBB-9D34-0A06EF34914F}" sibTransId="{3BA24F72-45BA-4051-BE6D-F0A5A4205385}"/>
    <dgm:cxn modelId="{8055E856-9637-4743-987F-37EE5645C487}" srcId="{EA68CBF6-163F-4674-BB40-2610A36DE0F9}" destId="{F87E5E42-1F52-4C22-ADBD-3F94C64D2F46}" srcOrd="1" destOrd="0" parTransId="{2F128D6A-0DF2-4CD9-ADE2-E7B37493E105}" sibTransId="{21240C25-601B-4FEA-BF1A-08E9C13A6B40}"/>
    <dgm:cxn modelId="{10E47E60-A709-4701-94DA-913AEFFF8534}" srcId="{EA68CBF6-163F-4674-BB40-2610A36DE0F9}" destId="{A99CABFC-75DE-4510-A373-99111D45FD73}" srcOrd="4" destOrd="0" parTransId="{80E6B427-3957-4867-9965-866E5B5D23F3}" sibTransId="{22BBDE6D-18C1-4493-BE66-B50A7DB01004}"/>
    <dgm:cxn modelId="{A851B981-230C-0945-8B81-2E71ABD36FB0}" type="presOf" srcId="{5D8FDF08-61A5-4E3F-B679-C2AB9711EF75}" destId="{AE3600B8-1B9E-E74F-A10B-DF5769482CAE}" srcOrd="0" destOrd="0" presId="urn:microsoft.com/office/officeart/2008/layout/LinedList"/>
    <dgm:cxn modelId="{BF44C884-71F9-4F3B-AEFF-BC82D33F3A0A}" srcId="{EA68CBF6-163F-4674-BB40-2610A36DE0F9}" destId="{5D8FDF08-61A5-4E3F-B679-C2AB9711EF75}" srcOrd="2" destOrd="0" parTransId="{80A15AE0-26FB-4EAC-8CC2-86C84CC1F31B}" sibTransId="{81127855-815D-4A4B-842A-98C818D3AE1B}"/>
    <dgm:cxn modelId="{6AED4CA4-AEB2-0E4D-8A78-502FD6083075}" type="presOf" srcId="{C7A75F99-1FE5-43F3-87C8-E5E5CBF231C0}" destId="{9C76F207-9486-DB45-990B-B2DFC381F1C7}" srcOrd="0" destOrd="0" presId="urn:microsoft.com/office/officeart/2008/layout/LinedList"/>
    <dgm:cxn modelId="{C76E2AA5-FE3B-CB4B-AA0A-48F44CDD56E4}" type="presOf" srcId="{B06178D4-88FF-42E4-BE02-9C79725DDE2C}" destId="{C1C77D70-B2D8-6844-9C5E-C5D2043DB9B1}" srcOrd="0" destOrd="0" presId="urn:microsoft.com/office/officeart/2008/layout/LinedList"/>
    <dgm:cxn modelId="{92A11BAE-3782-6842-B925-B01D21680F13}" type="presOf" srcId="{8389D3E5-8E2A-40EB-8E06-F079C961D0CD}" destId="{20340EDB-E28F-C74D-B898-37B8DC1EAE9E}" srcOrd="0" destOrd="0" presId="urn:microsoft.com/office/officeart/2008/layout/LinedList"/>
    <dgm:cxn modelId="{20B504DE-8522-C24B-9AC7-4A14838CCF01}" type="presOf" srcId="{F87E5E42-1F52-4C22-ADBD-3F94C64D2F46}" destId="{6C7E58D5-A5B4-2348-ABF6-90A6EC1EBD85}" srcOrd="0" destOrd="0" presId="urn:microsoft.com/office/officeart/2008/layout/LinedList"/>
    <dgm:cxn modelId="{572837E8-2B2C-4727-87E0-1C57C62AB3F7}" srcId="{EA68CBF6-163F-4674-BB40-2610A36DE0F9}" destId="{B06178D4-88FF-42E4-BE02-9C79725DDE2C}" srcOrd="3" destOrd="0" parTransId="{33199A5A-A34D-45C7-8312-E4D3AD3D726A}" sibTransId="{09B071DE-5ED1-4717-B19D-A43187DBDCB1}"/>
    <dgm:cxn modelId="{C39EAFED-B778-459F-83DA-27A4C058C5B1}" srcId="{EA68CBF6-163F-4674-BB40-2610A36DE0F9}" destId="{C7A75F99-1FE5-43F3-87C8-E5E5CBF231C0}" srcOrd="7" destOrd="0" parTransId="{66841DC4-0942-4143-B782-BD83DBD3E670}" sibTransId="{65EF1ACB-F9CA-4B4D-A75D-459D5762FC96}"/>
    <dgm:cxn modelId="{935862F0-527D-48BC-A4AA-61F7384838E4}" srcId="{EA68CBF6-163F-4674-BB40-2610A36DE0F9}" destId="{CB8F244B-7459-4D0B-8B64-7C64B0A28ADA}" srcOrd="0" destOrd="0" parTransId="{636BB9DC-1027-4C6D-92B5-7B2A967A7A00}" sibTransId="{960A52C2-5124-4A80-A0E9-595363E32354}"/>
    <dgm:cxn modelId="{B60F6EF4-839F-054A-9845-1A9B218450A1}" type="presOf" srcId="{A99CABFC-75DE-4510-A373-99111D45FD73}" destId="{3DF7518B-E004-034B-AC2B-BC9A7647E451}" srcOrd="0" destOrd="0" presId="urn:microsoft.com/office/officeart/2008/layout/LinedList"/>
    <dgm:cxn modelId="{DBCCD02E-7936-7E44-A8CB-3855E8EE7FFC}" type="presParOf" srcId="{0CB4EE7D-8326-C04E-8158-7842AD2EC5E2}" destId="{7565F99A-FB9D-964C-9658-C013B23030D3}" srcOrd="0" destOrd="0" presId="urn:microsoft.com/office/officeart/2008/layout/LinedList"/>
    <dgm:cxn modelId="{F083B84F-B36F-354E-8316-15B18B9B8B1B}" type="presParOf" srcId="{0CB4EE7D-8326-C04E-8158-7842AD2EC5E2}" destId="{DCE9EA7C-9464-A64B-AE91-B31B6C2A4318}" srcOrd="1" destOrd="0" presId="urn:microsoft.com/office/officeart/2008/layout/LinedList"/>
    <dgm:cxn modelId="{C8291FF7-3D06-0D4C-815E-63BEB542F09F}" type="presParOf" srcId="{DCE9EA7C-9464-A64B-AE91-B31B6C2A4318}" destId="{1A3B82E5-4E3F-D14A-8FBC-C071CC3DAA7A}" srcOrd="0" destOrd="0" presId="urn:microsoft.com/office/officeart/2008/layout/LinedList"/>
    <dgm:cxn modelId="{0286ED6A-8523-304C-A62E-C992B229571B}" type="presParOf" srcId="{DCE9EA7C-9464-A64B-AE91-B31B6C2A4318}" destId="{8A6C3ACD-7A34-EA41-9D6F-1E87E899FF56}" srcOrd="1" destOrd="0" presId="urn:microsoft.com/office/officeart/2008/layout/LinedList"/>
    <dgm:cxn modelId="{943888B5-6075-984E-BC0E-070DDDFE078A}" type="presParOf" srcId="{0CB4EE7D-8326-C04E-8158-7842AD2EC5E2}" destId="{552C5CD3-8839-B344-AB7F-677F3CEABE70}" srcOrd="2" destOrd="0" presId="urn:microsoft.com/office/officeart/2008/layout/LinedList"/>
    <dgm:cxn modelId="{16B61EE5-EC32-194C-9F91-7974B06EEDE4}" type="presParOf" srcId="{0CB4EE7D-8326-C04E-8158-7842AD2EC5E2}" destId="{716076EE-AE20-0D42-8BDE-17E7B9315B8B}" srcOrd="3" destOrd="0" presId="urn:microsoft.com/office/officeart/2008/layout/LinedList"/>
    <dgm:cxn modelId="{6BA52B42-A4C8-764B-8A4F-DBB663C4414B}" type="presParOf" srcId="{716076EE-AE20-0D42-8BDE-17E7B9315B8B}" destId="{6C7E58D5-A5B4-2348-ABF6-90A6EC1EBD85}" srcOrd="0" destOrd="0" presId="urn:microsoft.com/office/officeart/2008/layout/LinedList"/>
    <dgm:cxn modelId="{60D7AD05-68BC-F24E-B443-1BBAE5AC5568}" type="presParOf" srcId="{716076EE-AE20-0D42-8BDE-17E7B9315B8B}" destId="{B18000AF-3D68-724C-BCEC-1C59C82E9ECC}" srcOrd="1" destOrd="0" presId="urn:microsoft.com/office/officeart/2008/layout/LinedList"/>
    <dgm:cxn modelId="{B82AB78F-3C37-8E43-98FC-1B1736614385}" type="presParOf" srcId="{0CB4EE7D-8326-C04E-8158-7842AD2EC5E2}" destId="{0C193946-9504-CA40-88D4-54060C2B5C7A}" srcOrd="4" destOrd="0" presId="urn:microsoft.com/office/officeart/2008/layout/LinedList"/>
    <dgm:cxn modelId="{0A9294E1-4F90-9449-B1F8-A517A5714826}" type="presParOf" srcId="{0CB4EE7D-8326-C04E-8158-7842AD2EC5E2}" destId="{51378015-7AF7-4B41-BFC5-E2BEA6441E48}" srcOrd="5" destOrd="0" presId="urn:microsoft.com/office/officeart/2008/layout/LinedList"/>
    <dgm:cxn modelId="{69F3827F-0854-B34B-A482-805947D3B7B7}" type="presParOf" srcId="{51378015-7AF7-4B41-BFC5-E2BEA6441E48}" destId="{AE3600B8-1B9E-E74F-A10B-DF5769482CAE}" srcOrd="0" destOrd="0" presId="urn:microsoft.com/office/officeart/2008/layout/LinedList"/>
    <dgm:cxn modelId="{AEA064B4-2998-BA45-85F3-889490BDBC4D}" type="presParOf" srcId="{51378015-7AF7-4B41-BFC5-E2BEA6441E48}" destId="{65BACFE0-EA83-0047-9CDB-049580D8C5AA}" srcOrd="1" destOrd="0" presId="urn:microsoft.com/office/officeart/2008/layout/LinedList"/>
    <dgm:cxn modelId="{9AE6248E-56E4-DB44-AEA5-7CA4BB66192B}" type="presParOf" srcId="{0CB4EE7D-8326-C04E-8158-7842AD2EC5E2}" destId="{D1F5AACF-6680-B248-97B1-F418FC42A71C}" srcOrd="6" destOrd="0" presId="urn:microsoft.com/office/officeart/2008/layout/LinedList"/>
    <dgm:cxn modelId="{C94E87CA-13EB-3D4E-A0F8-CF27D5CF1209}" type="presParOf" srcId="{0CB4EE7D-8326-C04E-8158-7842AD2EC5E2}" destId="{FB19D889-7DE5-B140-8AD5-B21E5EA66EB7}" srcOrd="7" destOrd="0" presId="urn:microsoft.com/office/officeart/2008/layout/LinedList"/>
    <dgm:cxn modelId="{665D0973-58CC-8245-B692-0E846A6172B1}" type="presParOf" srcId="{FB19D889-7DE5-B140-8AD5-B21E5EA66EB7}" destId="{C1C77D70-B2D8-6844-9C5E-C5D2043DB9B1}" srcOrd="0" destOrd="0" presId="urn:microsoft.com/office/officeart/2008/layout/LinedList"/>
    <dgm:cxn modelId="{0AB74E0A-B5F2-FC48-8CA2-E708D29C3380}" type="presParOf" srcId="{FB19D889-7DE5-B140-8AD5-B21E5EA66EB7}" destId="{53B1E158-8B2D-0443-BF32-CB8A1B756FD5}" srcOrd="1" destOrd="0" presId="urn:microsoft.com/office/officeart/2008/layout/LinedList"/>
    <dgm:cxn modelId="{F229E919-6CE7-354D-946F-B213F60C1DC1}" type="presParOf" srcId="{0CB4EE7D-8326-C04E-8158-7842AD2EC5E2}" destId="{99BE944D-915E-DB49-9484-657DA64EAFFE}" srcOrd="8" destOrd="0" presId="urn:microsoft.com/office/officeart/2008/layout/LinedList"/>
    <dgm:cxn modelId="{B1B5439A-C80E-3D42-BC93-BCB68820A956}" type="presParOf" srcId="{0CB4EE7D-8326-C04E-8158-7842AD2EC5E2}" destId="{CBB62F3C-76C9-4B49-97F8-342F8CCCE485}" srcOrd="9" destOrd="0" presId="urn:microsoft.com/office/officeart/2008/layout/LinedList"/>
    <dgm:cxn modelId="{EFB9646E-F121-9F49-BD4D-441C8D9C5B74}" type="presParOf" srcId="{CBB62F3C-76C9-4B49-97F8-342F8CCCE485}" destId="{3DF7518B-E004-034B-AC2B-BC9A7647E451}" srcOrd="0" destOrd="0" presId="urn:microsoft.com/office/officeart/2008/layout/LinedList"/>
    <dgm:cxn modelId="{421EBF75-437D-E44B-A30D-6783A1E6F741}" type="presParOf" srcId="{CBB62F3C-76C9-4B49-97F8-342F8CCCE485}" destId="{1217ED82-D1A9-3746-9306-767BAAE6FDC1}" srcOrd="1" destOrd="0" presId="urn:microsoft.com/office/officeart/2008/layout/LinedList"/>
    <dgm:cxn modelId="{25093A84-69EB-FA42-8B73-2FF3E9FD54A2}" type="presParOf" srcId="{0CB4EE7D-8326-C04E-8158-7842AD2EC5E2}" destId="{680D2E01-C652-D44B-AAD2-45ED793C0088}" srcOrd="10" destOrd="0" presId="urn:microsoft.com/office/officeart/2008/layout/LinedList"/>
    <dgm:cxn modelId="{756F6E02-B620-7247-9263-AE9858C878BE}" type="presParOf" srcId="{0CB4EE7D-8326-C04E-8158-7842AD2EC5E2}" destId="{AA97A7DC-A4B5-AB46-B5F7-E9C9D4DAEECC}" srcOrd="11" destOrd="0" presId="urn:microsoft.com/office/officeart/2008/layout/LinedList"/>
    <dgm:cxn modelId="{BCC96C1B-24CE-2148-93C7-68C2A6F681BB}" type="presParOf" srcId="{AA97A7DC-A4B5-AB46-B5F7-E9C9D4DAEECC}" destId="{30653DB8-E835-9242-A924-C168C48AEDD4}" srcOrd="0" destOrd="0" presId="urn:microsoft.com/office/officeart/2008/layout/LinedList"/>
    <dgm:cxn modelId="{AA6B68FB-CB8F-5148-8C4B-EA33F813C315}" type="presParOf" srcId="{AA97A7DC-A4B5-AB46-B5F7-E9C9D4DAEECC}" destId="{C2FC437B-937B-6A40-8FCE-426DB00C911B}" srcOrd="1" destOrd="0" presId="urn:microsoft.com/office/officeart/2008/layout/LinedList"/>
    <dgm:cxn modelId="{DA0C0FE0-9172-AE49-A5B2-4F9AFA78E4FB}" type="presParOf" srcId="{0CB4EE7D-8326-C04E-8158-7842AD2EC5E2}" destId="{96241593-8815-B246-978A-E2CE752BFA32}" srcOrd="12" destOrd="0" presId="urn:microsoft.com/office/officeart/2008/layout/LinedList"/>
    <dgm:cxn modelId="{B25A36F2-63B7-784F-AF38-E1BF668861C6}" type="presParOf" srcId="{0CB4EE7D-8326-C04E-8158-7842AD2EC5E2}" destId="{53AA2622-239C-8648-9A02-B8A3BEF9F0A3}" srcOrd="13" destOrd="0" presId="urn:microsoft.com/office/officeart/2008/layout/LinedList"/>
    <dgm:cxn modelId="{709EEFA4-B77E-7742-BD23-1185DA2F767A}" type="presParOf" srcId="{53AA2622-239C-8648-9A02-B8A3BEF9F0A3}" destId="{20340EDB-E28F-C74D-B898-37B8DC1EAE9E}" srcOrd="0" destOrd="0" presId="urn:microsoft.com/office/officeart/2008/layout/LinedList"/>
    <dgm:cxn modelId="{D0A080D7-57AE-7F46-A964-7815C781215B}" type="presParOf" srcId="{53AA2622-239C-8648-9A02-B8A3BEF9F0A3}" destId="{5E4F349A-8278-774F-891C-C766D50D2F77}" srcOrd="1" destOrd="0" presId="urn:microsoft.com/office/officeart/2008/layout/LinedList"/>
    <dgm:cxn modelId="{6A790E54-4C3D-B748-982D-51F574FF1510}" type="presParOf" srcId="{0CB4EE7D-8326-C04E-8158-7842AD2EC5E2}" destId="{C9E6745B-E3CB-634A-AA8E-69D8FC63F675}" srcOrd="14" destOrd="0" presId="urn:microsoft.com/office/officeart/2008/layout/LinedList"/>
    <dgm:cxn modelId="{3A7C04A3-3A49-E84F-B5A7-E2A9C8EE69F7}" type="presParOf" srcId="{0CB4EE7D-8326-C04E-8158-7842AD2EC5E2}" destId="{A6265A05-7CFA-524F-898F-8E4D2AEA4627}" srcOrd="15" destOrd="0" presId="urn:microsoft.com/office/officeart/2008/layout/LinedList"/>
    <dgm:cxn modelId="{BE49971B-A05B-0F40-9F7A-35A8F1ADFC88}" type="presParOf" srcId="{A6265A05-7CFA-524F-898F-8E4D2AEA4627}" destId="{9C76F207-9486-DB45-990B-B2DFC381F1C7}" srcOrd="0" destOrd="0" presId="urn:microsoft.com/office/officeart/2008/layout/LinedList"/>
    <dgm:cxn modelId="{EB769A17-A2D4-3C46-B619-3850C29EA90D}" type="presParOf" srcId="{A6265A05-7CFA-524F-898F-8E4D2AEA4627}" destId="{F092CBD0-D2C7-BF41-9D15-9C0E75988CF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0D94B80-5DF7-4C89-8050-7067CFF5010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29527E7-1714-4DEA-9A65-1B8ABB752402}">
      <dgm:prSet/>
      <dgm:spPr/>
      <dgm:t>
        <a:bodyPr/>
        <a:lstStyle/>
        <a:p>
          <a:r>
            <a:rPr lang="en-SG"/>
            <a:t>An ExpressionSet object is created by assembling its component parts and callng the ExpressionSet constructor:</a:t>
          </a:r>
          <a:endParaRPr lang="en-US"/>
        </a:p>
      </dgm:t>
    </dgm:pt>
    <dgm:pt modelId="{DC5C9571-A441-4E45-8100-11B71B197CA4}" type="parTrans" cxnId="{53348C1F-2E4C-495E-AC85-8D0FA6070FF9}">
      <dgm:prSet/>
      <dgm:spPr/>
      <dgm:t>
        <a:bodyPr/>
        <a:lstStyle/>
        <a:p>
          <a:endParaRPr lang="en-US"/>
        </a:p>
      </dgm:t>
    </dgm:pt>
    <dgm:pt modelId="{3D3A6E32-8A83-473F-AB4B-CC626F0DF624}" type="sibTrans" cxnId="{53348C1F-2E4C-495E-AC85-8D0FA6070FF9}">
      <dgm:prSet/>
      <dgm:spPr/>
      <dgm:t>
        <a:bodyPr/>
        <a:lstStyle/>
        <a:p>
          <a:endParaRPr lang="en-US"/>
        </a:p>
      </dgm:t>
    </dgm:pt>
    <dgm:pt modelId="{842303B5-3876-4BF5-A642-50128EE08EC7}">
      <dgm:prSet/>
      <dgm:spPr/>
      <dgm:t>
        <a:bodyPr/>
        <a:lstStyle/>
        <a:p>
          <a:r>
            <a:rPr lang="en-US"/>
            <a:t>exampleSet &lt;- ExpressionSet(assayData=exprs,phenoData=phenoData,experimentData=experimentData,annotation="hgu95av2")</a:t>
          </a:r>
        </a:p>
      </dgm:t>
    </dgm:pt>
    <dgm:pt modelId="{39E109E7-0783-4122-B10E-D46A4730CE97}" type="parTrans" cxnId="{3E0600C4-8116-43BD-8F39-42A1EC9AB10D}">
      <dgm:prSet/>
      <dgm:spPr/>
      <dgm:t>
        <a:bodyPr/>
        <a:lstStyle/>
        <a:p>
          <a:endParaRPr lang="en-US"/>
        </a:p>
      </dgm:t>
    </dgm:pt>
    <dgm:pt modelId="{F87CF40A-20D1-442F-8295-AC4370323444}" type="sibTrans" cxnId="{3E0600C4-8116-43BD-8F39-42A1EC9AB10D}">
      <dgm:prSet/>
      <dgm:spPr/>
      <dgm:t>
        <a:bodyPr/>
        <a:lstStyle/>
        <a:p>
          <a:endParaRPr lang="en-US"/>
        </a:p>
      </dgm:t>
    </dgm:pt>
    <dgm:pt modelId="{5F18DA50-A3AA-42DF-9834-67B6AED59941}" type="pres">
      <dgm:prSet presAssocID="{90D94B80-5DF7-4C89-8050-7067CFF50106}" presName="root" presStyleCnt="0">
        <dgm:presLayoutVars>
          <dgm:dir/>
          <dgm:resizeHandles val="exact"/>
        </dgm:presLayoutVars>
      </dgm:prSet>
      <dgm:spPr/>
    </dgm:pt>
    <dgm:pt modelId="{433704CD-734C-44ED-9402-A86EB0481ABF}" type="pres">
      <dgm:prSet presAssocID="{F29527E7-1714-4DEA-9A65-1B8ABB752402}" presName="compNode" presStyleCnt="0"/>
      <dgm:spPr/>
    </dgm:pt>
    <dgm:pt modelId="{B51022D7-EDD4-451B-91E5-B45411EB8775}" type="pres">
      <dgm:prSet presAssocID="{F29527E7-1714-4DEA-9A65-1B8ABB752402}" presName="bgRect" presStyleLbl="bgShp" presStyleIdx="0" presStyleCnt="2"/>
      <dgm:spPr/>
    </dgm:pt>
    <dgm:pt modelId="{A46E8565-6FD8-4530-BFBB-D1AE69D9F813}" type="pres">
      <dgm:prSet presAssocID="{F29527E7-1714-4DEA-9A65-1B8ABB7524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B47BA5C-8F31-4A73-9BE5-F8B6C4D414BA}" type="pres">
      <dgm:prSet presAssocID="{F29527E7-1714-4DEA-9A65-1B8ABB752402}" presName="spaceRect" presStyleCnt="0"/>
      <dgm:spPr/>
    </dgm:pt>
    <dgm:pt modelId="{94F18862-02A9-4448-903E-77A69CB1E7D0}" type="pres">
      <dgm:prSet presAssocID="{F29527E7-1714-4DEA-9A65-1B8ABB752402}" presName="parTx" presStyleLbl="revTx" presStyleIdx="0" presStyleCnt="2">
        <dgm:presLayoutVars>
          <dgm:chMax val="0"/>
          <dgm:chPref val="0"/>
        </dgm:presLayoutVars>
      </dgm:prSet>
      <dgm:spPr/>
    </dgm:pt>
    <dgm:pt modelId="{7BA0AE68-7CC2-4FF3-95AC-C7555DF1F6A3}" type="pres">
      <dgm:prSet presAssocID="{3D3A6E32-8A83-473F-AB4B-CC626F0DF624}" presName="sibTrans" presStyleCnt="0"/>
      <dgm:spPr/>
    </dgm:pt>
    <dgm:pt modelId="{A28EEEEF-456F-40E3-8542-57D7FC6533B1}" type="pres">
      <dgm:prSet presAssocID="{842303B5-3876-4BF5-A642-50128EE08EC7}" presName="compNode" presStyleCnt="0"/>
      <dgm:spPr/>
    </dgm:pt>
    <dgm:pt modelId="{48E4FDD9-5711-4094-9331-C7A106A29AEE}" type="pres">
      <dgm:prSet presAssocID="{842303B5-3876-4BF5-A642-50128EE08EC7}" presName="bgRect" presStyleLbl="bgShp" presStyleIdx="1" presStyleCnt="2"/>
      <dgm:spPr/>
    </dgm:pt>
    <dgm:pt modelId="{C591657E-A78B-454A-9722-791DE0AB93A9}" type="pres">
      <dgm:prSet presAssocID="{842303B5-3876-4BF5-A642-50128EE08E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C905BC52-2B9E-4382-B062-8E521681333D}" type="pres">
      <dgm:prSet presAssocID="{842303B5-3876-4BF5-A642-50128EE08EC7}" presName="spaceRect" presStyleCnt="0"/>
      <dgm:spPr/>
    </dgm:pt>
    <dgm:pt modelId="{78435D1D-B536-4AE9-99BE-73011997FD8A}" type="pres">
      <dgm:prSet presAssocID="{842303B5-3876-4BF5-A642-50128EE08EC7}" presName="parTx" presStyleLbl="revTx" presStyleIdx="1" presStyleCnt="2">
        <dgm:presLayoutVars>
          <dgm:chMax val="0"/>
          <dgm:chPref val="0"/>
        </dgm:presLayoutVars>
      </dgm:prSet>
      <dgm:spPr/>
    </dgm:pt>
  </dgm:ptLst>
  <dgm:cxnLst>
    <dgm:cxn modelId="{46449D14-C90F-43EA-8020-E5188CB7E67E}" type="presOf" srcId="{F29527E7-1714-4DEA-9A65-1B8ABB752402}" destId="{94F18862-02A9-4448-903E-77A69CB1E7D0}" srcOrd="0" destOrd="0" presId="urn:microsoft.com/office/officeart/2018/2/layout/IconVerticalSolidList"/>
    <dgm:cxn modelId="{53348C1F-2E4C-495E-AC85-8D0FA6070FF9}" srcId="{90D94B80-5DF7-4C89-8050-7067CFF50106}" destId="{F29527E7-1714-4DEA-9A65-1B8ABB752402}" srcOrd="0" destOrd="0" parTransId="{DC5C9571-A441-4E45-8100-11B71B197CA4}" sibTransId="{3D3A6E32-8A83-473F-AB4B-CC626F0DF624}"/>
    <dgm:cxn modelId="{73F5C525-DA61-4699-86CF-08A7D0C2FEDD}" type="presOf" srcId="{842303B5-3876-4BF5-A642-50128EE08EC7}" destId="{78435D1D-B536-4AE9-99BE-73011997FD8A}" srcOrd="0" destOrd="0" presId="urn:microsoft.com/office/officeart/2018/2/layout/IconVerticalSolidList"/>
    <dgm:cxn modelId="{FC8C7B32-AC8A-4302-B275-EBF761F9A3B4}" type="presOf" srcId="{90D94B80-5DF7-4C89-8050-7067CFF50106}" destId="{5F18DA50-A3AA-42DF-9834-67B6AED59941}" srcOrd="0" destOrd="0" presId="urn:microsoft.com/office/officeart/2018/2/layout/IconVerticalSolidList"/>
    <dgm:cxn modelId="{3E0600C4-8116-43BD-8F39-42A1EC9AB10D}" srcId="{90D94B80-5DF7-4C89-8050-7067CFF50106}" destId="{842303B5-3876-4BF5-A642-50128EE08EC7}" srcOrd="1" destOrd="0" parTransId="{39E109E7-0783-4122-B10E-D46A4730CE97}" sibTransId="{F87CF40A-20D1-442F-8295-AC4370323444}"/>
    <dgm:cxn modelId="{A76A1CCB-F264-4E39-B30C-AFD96236994F}" type="presParOf" srcId="{5F18DA50-A3AA-42DF-9834-67B6AED59941}" destId="{433704CD-734C-44ED-9402-A86EB0481ABF}" srcOrd="0" destOrd="0" presId="urn:microsoft.com/office/officeart/2018/2/layout/IconVerticalSolidList"/>
    <dgm:cxn modelId="{263FB6CF-18B1-4A32-B0EE-2728198F8DB9}" type="presParOf" srcId="{433704CD-734C-44ED-9402-A86EB0481ABF}" destId="{B51022D7-EDD4-451B-91E5-B45411EB8775}" srcOrd="0" destOrd="0" presId="urn:microsoft.com/office/officeart/2018/2/layout/IconVerticalSolidList"/>
    <dgm:cxn modelId="{AF3E8038-2F74-48E1-8CB6-EB006D6A1D46}" type="presParOf" srcId="{433704CD-734C-44ED-9402-A86EB0481ABF}" destId="{A46E8565-6FD8-4530-BFBB-D1AE69D9F813}" srcOrd="1" destOrd="0" presId="urn:microsoft.com/office/officeart/2018/2/layout/IconVerticalSolidList"/>
    <dgm:cxn modelId="{868FDD88-0D43-4414-91C1-A5E7255FAD49}" type="presParOf" srcId="{433704CD-734C-44ED-9402-A86EB0481ABF}" destId="{6B47BA5C-8F31-4A73-9BE5-F8B6C4D414BA}" srcOrd="2" destOrd="0" presId="urn:microsoft.com/office/officeart/2018/2/layout/IconVerticalSolidList"/>
    <dgm:cxn modelId="{AAEDF52C-77D2-4663-A1E2-C4EC6195E4D7}" type="presParOf" srcId="{433704CD-734C-44ED-9402-A86EB0481ABF}" destId="{94F18862-02A9-4448-903E-77A69CB1E7D0}" srcOrd="3" destOrd="0" presId="urn:microsoft.com/office/officeart/2018/2/layout/IconVerticalSolidList"/>
    <dgm:cxn modelId="{6D45CAD8-938D-4318-813A-9EF55DFD953C}" type="presParOf" srcId="{5F18DA50-A3AA-42DF-9834-67B6AED59941}" destId="{7BA0AE68-7CC2-4FF3-95AC-C7555DF1F6A3}" srcOrd="1" destOrd="0" presId="urn:microsoft.com/office/officeart/2018/2/layout/IconVerticalSolidList"/>
    <dgm:cxn modelId="{DFFDD16F-C36C-40A7-94D6-18F219FDA5C0}" type="presParOf" srcId="{5F18DA50-A3AA-42DF-9834-67B6AED59941}" destId="{A28EEEEF-456F-40E3-8542-57D7FC6533B1}" srcOrd="2" destOrd="0" presId="urn:microsoft.com/office/officeart/2018/2/layout/IconVerticalSolidList"/>
    <dgm:cxn modelId="{0C32E070-3DE6-4784-93C0-D71A8183813A}" type="presParOf" srcId="{A28EEEEF-456F-40E3-8542-57D7FC6533B1}" destId="{48E4FDD9-5711-4094-9331-C7A106A29AEE}" srcOrd="0" destOrd="0" presId="urn:microsoft.com/office/officeart/2018/2/layout/IconVerticalSolidList"/>
    <dgm:cxn modelId="{475337CE-273F-4C7A-86BD-375785DDF3C2}" type="presParOf" srcId="{A28EEEEF-456F-40E3-8542-57D7FC6533B1}" destId="{C591657E-A78B-454A-9722-791DE0AB93A9}" srcOrd="1" destOrd="0" presId="urn:microsoft.com/office/officeart/2018/2/layout/IconVerticalSolidList"/>
    <dgm:cxn modelId="{9A5CB56C-1D0E-41D8-81D4-CD1C5D0936C3}" type="presParOf" srcId="{A28EEEEF-456F-40E3-8542-57D7FC6533B1}" destId="{C905BC52-2B9E-4382-B062-8E521681333D}" srcOrd="2" destOrd="0" presId="urn:microsoft.com/office/officeart/2018/2/layout/IconVerticalSolidList"/>
    <dgm:cxn modelId="{9E46F98A-A26C-4EAA-88E8-7956CAE0FF92}" type="presParOf" srcId="{A28EEEEF-456F-40E3-8542-57D7FC6533B1}" destId="{78435D1D-B536-4AE9-99BE-73011997FD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F1508E-9E95-4B82-9694-066F09B90FF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1EDC0D2-A62B-4406-9355-FB99B46A8AC5}">
      <dgm:prSet/>
      <dgm:spPr/>
      <dgm:t>
        <a:bodyPr/>
        <a:lstStyle/>
        <a:p>
          <a:r>
            <a:rPr lang="en-US"/>
            <a:t>Different platforms e.g. genomics generates biological data with different data organization and different data types</a:t>
          </a:r>
        </a:p>
      </dgm:t>
    </dgm:pt>
    <dgm:pt modelId="{063681CA-F0EA-4492-ADE2-75DF9692510A}" type="parTrans" cxnId="{D3A0C6A4-570E-4AE9-B30C-ACC5FF7940A5}">
      <dgm:prSet/>
      <dgm:spPr/>
      <dgm:t>
        <a:bodyPr/>
        <a:lstStyle/>
        <a:p>
          <a:endParaRPr lang="en-US"/>
        </a:p>
      </dgm:t>
    </dgm:pt>
    <dgm:pt modelId="{F13691BD-F9EE-4EF7-8E92-67DBEA5EB6A3}" type="sibTrans" cxnId="{D3A0C6A4-570E-4AE9-B30C-ACC5FF7940A5}">
      <dgm:prSet/>
      <dgm:spPr/>
      <dgm:t>
        <a:bodyPr/>
        <a:lstStyle/>
        <a:p>
          <a:endParaRPr lang="en-US"/>
        </a:p>
      </dgm:t>
    </dgm:pt>
    <dgm:pt modelId="{A22CE049-BF0E-4623-9879-2603D1D649A2}">
      <dgm:prSet/>
      <dgm:spPr/>
      <dgm:t>
        <a:bodyPr/>
        <a:lstStyle/>
        <a:p>
          <a:r>
            <a:rPr lang="en-US"/>
            <a:t>ExpressionSet class is designed to combine many different sources of information into 1 single convenient structure</a:t>
          </a:r>
        </a:p>
      </dgm:t>
    </dgm:pt>
    <dgm:pt modelId="{56CB7467-BB19-408D-9C62-A8CB7B53A113}" type="parTrans" cxnId="{C33D8B75-91B9-40F5-B2E1-7A3D63F95061}">
      <dgm:prSet/>
      <dgm:spPr/>
      <dgm:t>
        <a:bodyPr/>
        <a:lstStyle/>
        <a:p>
          <a:endParaRPr lang="en-US"/>
        </a:p>
      </dgm:t>
    </dgm:pt>
    <dgm:pt modelId="{5D38C528-6282-43F5-B8D3-31A0FB753DD1}" type="sibTrans" cxnId="{C33D8B75-91B9-40F5-B2E1-7A3D63F95061}">
      <dgm:prSet/>
      <dgm:spPr/>
      <dgm:t>
        <a:bodyPr/>
        <a:lstStyle/>
        <a:p>
          <a:endParaRPr lang="en-US"/>
        </a:p>
      </dgm:t>
    </dgm:pt>
    <dgm:pt modelId="{CEDADB01-4B20-44C9-B4F1-480DE2D16920}">
      <dgm:prSet/>
      <dgm:spPr/>
      <dgm:t>
        <a:bodyPr/>
        <a:lstStyle/>
        <a:p>
          <a:r>
            <a:rPr lang="en-US"/>
            <a:t>An ExpressionSet can be manipulated conveniently</a:t>
          </a:r>
        </a:p>
      </dgm:t>
    </dgm:pt>
    <dgm:pt modelId="{A647BDA1-4868-416F-98FC-4A4F81A40B23}" type="parTrans" cxnId="{28964F0F-091C-4064-8CBF-163D5F00E103}">
      <dgm:prSet/>
      <dgm:spPr/>
      <dgm:t>
        <a:bodyPr/>
        <a:lstStyle/>
        <a:p>
          <a:endParaRPr lang="en-US"/>
        </a:p>
      </dgm:t>
    </dgm:pt>
    <dgm:pt modelId="{F6814ACB-F8B4-4355-8499-E2F232AA638F}" type="sibTrans" cxnId="{28964F0F-091C-4064-8CBF-163D5F00E103}">
      <dgm:prSet/>
      <dgm:spPr/>
      <dgm:t>
        <a:bodyPr/>
        <a:lstStyle/>
        <a:p>
          <a:endParaRPr lang="en-US"/>
        </a:p>
      </dgm:t>
    </dgm:pt>
    <dgm:pt modelId="{7325D8F9-34D3-44BD-A43C-630704565C3A}">
      <dgm:prSet/>
      <dgm:spPr/>
      <dgm:t>
        <a:bodyPr/>
        <a:lstStyle/>
        <a:p>
          <a:r>
            <a:rPr lang="en-US"/>
            <a:t>An ExpressionSet is the input/output from many BioConductor functions</a:t>
          </a:r>
        </a:p>
      </dgm:t>
    </dgm:pt>
    <dgm:pt modelId="{29264E58-2183-47E5-8D33-2CFD7CF585E7}" type="parTrans" cxnId="{89E45409-2E9D-4B83-AC4B-27061B8A33FD}">
      <dgm:prSet/>
      <dgm:spPr/>
      <dgm:t>
        <a:bodyPr/>
        <a:lstStyle/>
        <a:p>
          <a:endParaRPr lang="en-US"/>
        </a:p>
      </dgm:t>
    </dgm:pt>
    <dgm:pt modelId="{43A9865F-838F-46A7-B36B-1FD9EEEA8412}" type="sibTrans" cxnId="{89E45409-2E9D-4B83-AC4B-27061B8A33FD}">
      <dgm:prSet/>
      <dgm:spPr/>
      <dgm:t>
        <a:bodyPr/>
        <a:lstStyle/>
        <a:p>
          <a:endParaRPr lang="en-US"/>
        </a:p>
      </dgm:t>
    </dgm:pt>
    <dgm:pt modelId="{D8118EDB-62FF-4312-BB4B-3D28F26B49D0}" type="pres">
      <dgm:prSet presAssocID="{AEF1508E-9E95-4B82-9694-066F09B90FF6}" presName="root" presStyleCnt="0">
        <dgm:presLayoutVars>
          <dgm:dir/>
          <dgm:resizeHandles val="exact"/>
        </dgm:presLayoutVars>
      </dgm:prSet>
      <dgm:spPr/>
    </dgm:pt>
    <dgm:pt modelId="{9CAF4BA7-5F2D-47F7-B320-138AF4A6134A}" type="pres">
      <dgm:prSet presAssocID="{D1EDC0D2-A62B-4406-9355-FB99B46A8AC5}" presName="compNode" presStyleCnt="0"/>
      <dgm:spPr/>
    </dgm:pt>
    <dgm:pt modelId="{E7EF2F8E-A139-4E1D-8BEC-7B62D274BF15}" type="pres">
      <dgm:prSet presAssocID="{D1EDC0D2-A62B-4406-9355-FB99B46A8AC5}" presName="bgRect" presStyleLbl="bgShp" presStyleIdx="0" presStyleCnt="4"/>
      <dgm:spPr/>
    </dgm:pt>
    <dgm:pt modelId="{90155E3C-B8DE-40E9-B61A-43E5252E31DE}" type="pres">
      <dgm:prSet presAssocID="{D1EDC0D2-A62B-4406-9355-FB99B46A8A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9172ECC1-C550-4810-A7E5-1F4EDAE9D3CD}" type="pres">
      <dgm:prSet presAssocID="{D1EDC0D2-A62B-4406-9355-FB99B46A8AC5}" presName="spaceRect" presStyleCnt="0"/>
      <dgm:spPr/>
    </dgm:pt>
    <dgm:pt modelId="{A87A205B-1FDF-455D-9A82-3296A3B2E4EA}" type="pres">
      <dgm:prSet presAssocID="{D1EDC0D2-A62B-4406-9355-FB99B46A8AC5}" presName="parTx" presStyleLbl="revTx" presStyleIdx="0" presStyleCnt="4">
        <dgm:presLayoutVars>
          <dgm:chMax val="0"/>
          <dgm:chPref val="0"/>
        </dgm:presLayoutVars>
      </dgm:prSet>
      <dgm:spPr/>
    </dgm:pt>
    <dgm:pt modelId="{4C5C7EA3-4E51-4EAE-975A-2A3BD15F8B47}" type="pres">
      <dgm:prSet presAssocID="{F13691BD-F9EE-4EF7-8E92-67DBEA5EB6A3}" presName="sibTrans" presStyleCnt="0"/>
      <dgm:spPr/>
    </dgm:pt>
    <dgm:pt modelId="{12E15BCA-40A0-4A10-A6B9-D37F95F34E25}" type="pres">
      <dgm:prSet presAssocID="{A22CE049-BF0E-4623-9879-2603D1D649A2}" presName="compNode" presStyleCnt="0"/>
      <dgm:spPr/>
    </dgm:pt>
    <dgm:pt modelId="{E899AF11-F834-4B19-B3A2-DDB469F261AE}" type="pres">
      <dgm:prSet presAssocID="{A22CE049-BF0E-4623-9879-2603D1D649A2}" presName="bgRect" presStyleLbl="bgShp" presStyleIdx="1" presStyleCnt="4"/>
      <dgm:spPr/>
    </dgm:pt>
    <dgm:pt modelId="{04AE0EC8-AF63-427F-BC02-D29CBA9C8392}" type="pres">
      <dgm:prSet presAssocID="{A22CE049-BF0E-4623-9879-2603D1D649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72854009-B32D-4AF4-8AF5-025848897150}" type="pres">
      <dgm:prSet presAssocID="{A22CE049-BF0E-4623-9879-2603D1D649A2}" presName="spaceRect" presStyleCnt="0"/>
      <dgm:spPr/>
    </dgm:pt>
    <dgm:pt modelId="{2ED188D8-14CF-45A5-9D81-AEFC4CADB0A6}" type="pres">
      <dgm:prSet presAssocID="{A22CE049-BF0E-4623-9879-2603D1D649A2}" presName="parTx" presStyleLbl="revTx" presStyleIdx="1" presStyleCnt="4">
        <dgm:presLayoutVars>
          <dgm:chMax val="0"/>
          <dgm:chPref val="0"/>
        </dgm:presLayoutVars>
      </dgm:prSet>
      <dgm:spPr/>
    </dgm:pt>
    <dgm:pt modelId="{43EA18A0-F0FC-407D-A8E5-3A2CB7EBF82D}" type="pres">
      <dgm:prSet presAssocID="{5D38C528-6282-43F5-B8D3-31A0FB753DD1}" presName="sibTrans" presStyleCnt="0"/>
      <dgm:spPr/>
    </dgm:pt>
    <dgm:pt modelId="{44671AEF-A5CE-464C-BFBE-9016B215B075}" type="pres">
      <dgm:prSet presAssocID="{CEDADB01-4B20-44C9-B4F1-480DE2D16920}" presName="compNode" presStyleCnt="0"/>
      <dgm:spPr/>
    </dgm:pt>
    <dgm:pt modelId="{BFDBBC2D-C6C3-4DC7-8625-46A9F3628233}" type="pres">
      <dgm:prSet presAssocID="{CEDADB01-4B20-44C9-B4F1-480DE2D16920}" presName="bgRect" presStyleLbl="bgShp" presStyleIdx="2" presStyleCnt="4"/>
      <dgm:spPr/>
    </dgm:pt>
    <dgm:pt modelId="{8A69D281-DB8C-4CCB-8ACA-31B44629E508}" type="pres">
      <dgm:prSet presAssocID="{CEDADB01-4B20-44C9-B4F1-480DE2D169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A8F8B5E2-74F9-4656-AF64-CB0E9A4BB1C6}" type="pres">
      <dgm:prSet presAssocID="{CEDADB01-4B20-44C9-B4F1-480DE2D16920}" presName="spaceRect" presStyleCnt="0"/>
      <dgm:spPr/>
    </dgm:pt>
    <dgm:pt modelId="{DFFAD224-96D0-42D2-84FA-50629254F396}" type="pres">
      <dgm:prSet presAssocID="{CEDADB01-4B20-44C9-B4F1-480DE2D16920}" presName="parTx" presStyleLbl="revTx" presStyleIdx="2" presStyleCnt="4">
        <dgm:presLayoutVars>
          <dgm:chMax val="0"/>
          <dgm:chPref val="0"/>
        </dgm:presLayoutVars>
      </dgm:prSet>
      <dgm:spPr/>
    </dgm:pt>
    <dgm:pt modelId="{D65FE78D-6DE8-402C-B898-0991BD46CA17}" type="pres">
      <dgm:prSet presAssocID="{F6814ACB-F8B4-4355-8499-E2F232AA638F}" presName="sibTrans" presStyleCnt="0"/>
      <dgm:spPr/>
    </dgm:pt>
    <dgm:pt modelId="{CFE53DAD-D6B1-4E56-8069-DC77D0F6CED1}" type="pres">
      <dgm:prSet presAssocID="{7325D8F9-34D3-44BD-A43C-630704565C3A}" presName="compNode" presStyleCnt="0"/>
      <dgm:spPr/>
    </dgm:pt>
    <dgm:pt modelId="{03D8DE3C-B4E5-4C73-87A8-2454E442843B}" type="pres">
      <dgm:prSet presAssocID="{7325D8F9-34D3-44BD-A43C-630704565C3A}" presName="bgRect" presStyleLbl="bgShp" presStyleIdx="3" presStyleCnt="4"/>
      <dgm:spPr/>
    </dgm:pt>
    <dgm:pt modelId="{D1DAE6FB-DC46-4D4B-82A1-B9E43F0C9563}" type="pres">
      <dgm:prSet presAssocID="{7325D8F9-34D3-44BD-A43C-630704565C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1823433F-098E-4466-A1ED-1FC8ED7B247E}" type="pres">
      <dgm:prSet presAssocID="{7325D8F9-34D3-44BD-A43C-630704565C3A}" presName="spaceRect" presStyleCnt="0"/>
      <dgm:spPr/>
    </dgm:pt>
    <dgm:pt modelId="{02854E59-D1D3-4C90-82D1-7B0A70D9636A}" type="pres">
      <dgm:prSet presAssocID="{7325D8F9-34D3-44BD-A43C-630704565C3A}" presName="parTx" presStyleLbl="revTx" presStyleIdx="3" presStyleCnt="4">
        <dgm:presLayoutVars>
          <dgm:chMax val="0"/>
          <dgm:chPref val="0"/>
        </dgm:presLayoutVars>
      </dgm:prSet>
      <dgm:spPr/>
    </dgm:pt>
  </dgm:ptLst>
  <dgm:cxnLst>
    <dgm:cxn modelId="{89E45409-2E9D-4B83-AC4B-27061B8A33FD}" srcId="{AEF1508E-9E95-4B82-9694-066F09B90FF6}" destId="{7325D8F9-34D3-44BD-A43C-630704565C3A}" srcOrd="3" destOrd="0" parTransId="{29264E58-2183-47E5-8D33-2CFD7CF585E7}" sibTransId="{43A9865F-838F-46A7-B36B-1FD9EEEA8412}"/>
    <dgm:cxn modelId="{69AD270F-2DF7-4FF6-81FE-F0FA1D027886}" type="presOf" srcId="{AEF1508E-9E95-4B82-9694-066F09B90FF6}" destId="{D8118EDB-62FF-4312-BB4B-3D28F26B49D0}" srcOrd="0" destOrd="0" presId="urn:microsoft.com/office/officeart/2018/2/layout/IconVerticalSolidList"/>
    <dgm:cxn modelId="{28964F0F-091C-4064-8CBF-163D5F00E103}" srcId="{AEF1508E-9E95-4B82-9694-066F09B90FF6}" destId="{CEDADB01-4B20-44C9-B4F1-480DE2D16920}" srcOrd="2" destOrd="0" parTransId="{A647BDA1-4868-416F-98FC-4A4F81A40B23}" sibTransId="{F6814ACB-F8B4-4355-8499-E2F232AA638F}"/>
    <dgm:cxn modelId="{EBF8F93A-8EC5-404D-B039-8B8658DC318D}" type="presOf" srcId="{A22CE049-BF0E-4623-9879-2603D1D649A2}" destId="{2ED188D8-14CF-45A5-9D81-AEFC4CADB0A6}" srcOrd="0" destOrd="0" presId="urn:microsoft.com/office/officeart/2018/2/layout/IconVerticalSolidList"/>
    <dgm:cxn modelId="{9A5A6D3C-3E39-40B6-8C80-2D373B8E93B3}" type="presOf" srcId="{7325D8F9-34D3-44BD-A43C-630704565C3A}" destId="{02854E59-D1D3-4C90-82D1-7B0A70D9636A}" srcOrd="0" destOrd="0" presId="urn:microsoft.com/office/officeart/2018/2/layout/IconVerticalSolidList"/>
    <dgm:cxn modelId="{C33D8B75-91B9-40F5-B2E1-7A3D63F95061}" srcId="{AEF1508E-9E95-4B82-9694-066F09B90FF6}" destId="{A22CE049-BF0E-4623-9879-2603D1D649A2}" srcOrd="1" destOrd="0" parTransId="{56CB7467-BB19-408D-9C62-A8CB7B53A113}" sibTransId="{5D38C528-6282-43F5-B8D3-31A0FB753DD1}"/>
    <dgm:cxn modelId="{D3A0C6A4-570E-4AE9-B30C-ACC5FF7940A5}" srcId="{AEF1508E-9E95-4B82-9694-066F09B90FF6}" destId="{D1EDC0D2-A62B-4406-9355-FB99B46A8AC5}" srcOrd="0" destOrd="0" parTransId="{063681CA-F0EA-4492-ADE2-75DF9692510A}" sibTransId="{F13691BD-F9EE-4EF7-8E92-67DBEA5EB6A3}"/>
    <dgm:cxn modelId="{BA475BAB-7F62-4C18-A144-6473FCD36344}" type="presOf" srcId="{CEDADB01-4B20-44C9-B4F1-480DE2D16920}" destId="{DFFAD224-96D0-42D2-84FA-50629254F396}" srcOrd="0" destOrd="0" presId="urn:microsoft.com/office/officeart/2018/2/layout/IconVerticalSolidList"/>
    <dgm:cxn modelId="{5F3170CC-CDC9-4AD7-9910-CE2CED2D9F1F}" type="presOf" srcId="{D1EDC0D2-A62B-4406-9355-FB99B46A8AC5}" destId="{A87A205B-1FDF-455D-9A82-3296A3B2E4EA}" srcOrd="0" destOrd="0" presId="urn:microsoft.com/office/officeart/2018/2/layout/IconVerticalSolidList"/>
    <dgm:cxn modelId="{C49DBBD2-5930-4C65-8ECC-93E9F1C69963}" type="presParOf" srcId="{D8118EDB-62FF-4312-BB4B-3D28F26B49D0}" destId="{9CAF4BA7-5F2D-47F7-B320-138AF4A6134A}" srcOrd="0" destOrd="0" presId="urn:microsoft.com/office/officeart/2018/2/layout/IconVerticalSolidList"/>
    <dgm:cxn modelId="{6CF368FD-FF1D-424C-9215-1C5CBE1A0357}" type="presParOf" srcId="{9CAF4BA7-5F2D-47F7-B320-138AF4A6134A}" destId="{E7EF2F8E-A139-4E1D-8BEC-7B62D274BF15}" srcOrd="0" destOrd="0" presId="urn:microsoft.com/office/officeart/2018/2/layout/IconVerticalSolidList"/>
    <dgm:cxn modelId="{12819826-689E-416D-A1EE-43CB8EE894CA}" type="presParOf" srcId="{9CAF4BA7-5F2D-47F7-B320-138AF4A6134A}" destId="{90155E3C-B8DE-40E9-B61A-43E5252E31DE}" srcOrd="1" destOrd="0" presId="urn:microsoft.com/office/officeart/2018/2/layout/IconVerticalSolidList"/>
    <dgm:cxn modelId="{7C489857-7E79-4EA5-AE6D-71403EAFDC78}" type="presParOf" srcId="{9CAF4BA7-5F2D-47F7-B320-138AF4A6134A}" destId="{9172ECC1-C550-4810-A7E5-1F4EDAE9D3CD}" srcOrd="2" destOrd="0" presId="urn:microsoft.com/office/officeart/2018/2/layout/IconVerticalSolidList"/>
    <dgm:cxn modelId="{0DBBC96B-5B34-4A70-A417-ACA525146B75}" type="presParOf" srcId="{9CAF4BA7-5F2D-47F7-B320-138AF4A6134A}" destId="{A87A205B-1FDF-455D-9A82-3296A3B2E4EA}" srcOrd="3" destOrd="0" presId="urn:microsoft.com/office/officeart/2018/2/layout/IconVerticalSolidList"/>
    <dgm:cxn modelId="{67F39AEA-AEBD-4662-AE0E-04F4BFBDB5AB}" type="presParOf" srcId="{D8118EDB-62FF-4312-BB4B-3D28F26B49D0}" destId="{4C5C7EA3-4E51-4EAE-975A-2A3BD15F8B47}" srcOrd="1" destOrd="0" presId="urn:microsoft.com/office/officeart/2018/2/layout/IconVerticalSolidList"/>
    <dgm:cxn modelId="{47FF0D9B-A49A-4729-860E-685D3EB5D2A4}" type="presParOf" srcId="{D8118EDB-62FF-4312-BB4B-3D28F26B49D0}" destId="{12E15BCA-40A0-4A10-A6B9-D37F95F34E25}" srcOrd="2" destOrd="0" presId="urn:microsoft.com/office/officeart/2018/2/layout/IconVerticalSolidList"/>
    <dgm:cxn modelId="{8B1BC30A-D1F7-4C1F-B031-E4BB797E10AC}" type="presParOf" srcId="{12E15BCA-40A0-4A10-A6B9-D37F95F34E25}" destId="{E899AF11-F834-4B19-B3A2-DDB469F261AE}" srcOrd="0" destOrd="0" presId="urn:microsoft.com/office/officeart/2018/2/layout/IconVerticalSolidList"/>
    <dgm:cxn modelId="{9FE78FD6-B0E8-44EE-B472-2419EBBDA63F}" type="presParOf" srcId="{12E15BCA-40A0-4A10-A6B9-D37F95F34E25}" destId="{04AE0EC8-AF63-427F-BC02-D29CBA9C8392}" srcOrd="1" destOrd="0" presId="urn:microsoft.com/office/officeart/2018/2/layout/IconVerticalSolidList"/>
    <dgm:cxn modelId="{DEB21372-0F90-4EA0-9BDA-638527FBE9A0}" type="presParOf" srcId="{12E15BCA-40A0-4A10-A6B9-D37F95F34E25}" destId="{72854009-B32D-4AF4-8AF5-025848897150}" srcOrd="2" destOrd="0" presId="urn:microsoft.com/office/officeart/2018/2/layout/IconVerticalSolidList"/>
    <dgm:cxn modelId="{879A323B-C13F-4E04-BDA4-762015924909}" type="presParOf" srcId="{12E15BCA-40A0-4A10-A6B9-D37F95F34E25}" destId="{2ED188D8-14CF-45A5-9D81-AEFC4CADB0A6}" srcOrd="3" destOrd="0" presId="urn:microsoft.com/office/officeart/2018/2/layout/IconVerticalSolidList"/>
    <dgm:cxn modelId="{A707ED20-C9AA-4724-9EE5-9538BE536B92}" type="presParOf" srcId="{D8118EDB-62FF-4312-BB4B-3D28F26B49D0}" destId="{43EA18A0-F0FC-407D-A8E5-3A2CB7EBF82D}" srcOrd="3" destOrd="0" presId="urn:microsoft.com/office/officeart/2018/2/layout/IconVerticalSolidList"/>
    <dgm:cxn modelId="{B460395A-9AAF-4DFD-8DF6-EACB57B327EF}" type="presParOf" srcId="{D8118EDB-62FF-4312-BB4B-3D28F26B49D0}" destId="{44671AEF-A5CE-464C-BFBE-9016B215B075}" srcOrd="4" destOrd="0" presId="urn:microsoft.com/office/officeart/2018/2/layout/IconVerticalSolidList"/>
    <dgm:cxn modelId="{54E931A0-0213-4C7B-A69B-4721B61CFE93}" type="presParOf" srcId="{44671AEF-A5CE-464C-BFBE-9016B215B075}" destId="{BFDBBC2D-C6C3-4DC7-8625-46A9F3628233}" srcOrd="0" destOrd="0" presId="urn:microsoft.com/office/officeart/2018/2/layout/IconVerticalSolidList"/>
    <dgm:cxn modelId="{00458877-A5B7-4F21-99FC-34EC6FB7399D}" type="presParOf" srcId="{44671AEF-A5CE-464C-BFBE-9016B215B075}" destId="{8A69D281-DB8C-4CCB-8ACA-31B44629E508}" srcOrd="1" destOrd="0" presId="urn:microsoft.com/office/officeart/2018/2/layout/IconVerticalSolidList"/>
    <dgm:cxn modelId="{D7B43F11-5CA2-4A5E-A69E-B8A6309247A3}" type="presParOf" srcId="{44671AEF-A5CE-464C-BFBE-9016B215B075}" destId="{A8F8B5E2-74F9-4656-AF64-CB0E9A4BB1C6}" srcOrd="2" destOrd="0" presId="urn:microsoft.com/office/officeart/2018/2/layout/IconVerticalSolidList"/>
    <dgm:cxn modelId="{BDFE4895-76EB-4A31-8E40-134388FA8737}" type="presParOf" srcId="{44671AEF-A5CE-464C-BFBE-9016B215B075}" destId="{DFFAD224-96D0-42D2-84FA-50629254F396}" srcOrd="3" destOrd="0" presId="urn:microsoft.com/office/officeart/2018/2/layout/IconVerticalSolidList"/>
    <dgm:cxn modelId="{7F110FA1-C8B0-48F2-9880-E291979867A1}" type="presParOf" srcId="{D8118EDB-62FF-4312-BB4B-3D28F26B49D0}" destId="{D65FE78D-6DE8-402C-B898-0991BD46CA17}" srcOrd="5" destOrd="0" presId="urn:microsoft.com/office/officeart/2018/2/layout/IconVerticalSolidList"/>
    <dgm:cxn modelId="{81DDCA8D-29FC-4082-BEFD-F83009B29A74}" type="presParOf" srcId="{D8118EDB-62FF-4312-BB4B-3D28F26B49D0}" destId="{CFE53DAD-D6B1-4E56-8069-DC77D0F6CED1}" srcOrd="6" destOrd="0" presId="urn:microsoft.com/office/officeart/2018/2/layout/IconVerticalSolidList"/>
    <dgm:cxn modelId="{F6B17005-839A-4D8A-9D57-C4F1FCA887B8}" type="presParOf" srcId="{CFE53DAD-D6B1-4E56-8069-DC77D0F6CED1}" destId="{03D8DE3C-B4E5-4C73-87A8-2454E442843B}" srcOrd="0" destOrd="0" presId="urn:microsoft.com/office/officeart/2018/2/layout/IconVerticalSolidList"/>
    <dgm:cxn modelId="{A39B7AB5-F290-4D48-B4DA-C1A42966171D}" type="presParOf" srcId="{CFE53DAD-D6B1-4E56-8069-DC77D0F6CED1}" destId="{D1DAE6FB-DC46-4D4B-82A1-B9E43F0C9563}" srcOrd="1" destOrd="0" presId="urn:microsoft.com/office/officeart/2018/2/layout/IconVerticalSolidList"/>
    <dgm:cxn modelId="{FE2B14C1-9954-486A-9F60-05FBDEA0CABA}" type="presParOf" srcId="{CFE53DAD-D6B1-4E56-8069-DC77D0F6CED1}" destId="{1823433F-098E-4466-A1ED-1FC8ED7B247E}" srcOrd="2" destOrd="0" presId="urn:microsoft.com/office/officeart/2018/2/layout/IconVerticalSolidList"/>
    <dgm:cxn modelId="{2DCDFC68-78C1-4E3C-A029-81C893AF3885}" type="presParOf" srcId="{CFE53DAD-D6B1-4E56-8069-DC77D0F6CED1}" destId="{02854E59-D1D3-4C90-82D1-7B0A70D9636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FEBB4CA-B737-4A20-A942-45F8559D246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748BA45-109F-4915-A26F-C13837914A62}">
      <dgm:prSet/>
      <dgm:spPr/>
      <dgm:t>
        <a:bodyPr/>
        <a:lstStyle/>
        <a:p>
          <a:r>
            <a:rPr lang="en-SG"/>
            <a:t>To get an overview of the structure and available methods for ExpressionSet objects</a:t>
          </a:r>
          <a:endParaRPr lang="en-US"/>
        </a:p>
      </dgm:t>
    </dgm:pt>
    <dgm:pt modelId="{D569FAEE-0651-456D-9C6B-C2BCE866274D}" type="parTrans" cxnId="{633423FA-8AEF-46EF-AD93-23D5458C89B8}">
      <dgm:prSet/>
      <dgm:spPr/>
      <dgm:t>
        <a:bodyPr/>
        <a:lstStyle/>
        <a:p>
          <a:endParaRPr lang="en-US"/>
        </a:p>
      </dgm:t>
    </dgm:pt>
    <dgm:pt modelId="{CA9F8E7D-9A7F-4AFD-8DEB-52ACEA8785BA}" type="sibTrans" cxnId="{633423FA-8AEF-46EF-AD93-23D5458C89B8}">
      <dgm:prSet/>
      <dgm:spPr/>
      <dgm:t>
        <a:bodyPr/>
        <a:lstStyle/>
        <a:p>
          <a:endParaRPr lang="en-US"/>
        </a:p>
      </dgm:t>
    </dgm:pt>
    <dgm:pt modelId="{2699AB12-2DD2-496D-BBDA-4F2F883C8A1E}">
      <dgm:prSet/>
      <dgm:spPr/>
      <dgm:t>
        <a:bodyPr/>
        <a:lstStyle/>
        <a:p>
          <a:r>
            <a:rPr lang="en-SG"/>
            <a:t>help("ExpressionSet-class")</a:t>
          </a:r>
          <a:endParaRPr lang="en-US"/>
        </a:p>
      </dgm:t>
    </dgm:pt>
    <dgm:pt modelId="{9EE3EF5D-8145-4527-A72E-DCCFAE8E3FBE}" type="parTrans" cxnId="{BAE4A264-ABD1-4B88-8D3F-A010E25512A9}">
      <dgm:prSet/>
      <dgm:spPr/>
      <dgm:t>
        <a:bodyPr/>
        <a:lstStyle/>
        <a:p>
          <a:endParaRPr lang="en-US"/>
        </a:p>
      </dgm:t>
    </dgm:pt>
    <dgm:pt modelId="{78937EF3-02FC-4D42-9E94-EC25B954DA9C}" type="sibTrans" cxnId="{BAE4A264-ABD1-4B88-8D3F-A010E25512A9}">
      <dgm:prSet/>
      <dgm:spPr/>
      <dgm:t>
        <a:bodyPr/>
        <a:lstStyle/>
        <a:p>
          <a:endParaRPr lang="en-US"/>
        </a:p>
      </dgm:t>
    </dgm:pt>
    <dgm:pt modelId="{F571851A-533C-4370-9ADC-636FD95F4ED7}">
      <dgm:prSet/>
      <dgm:spPr/>
      <dgm:t>
        <a:bodyPr/>
        <a:lstStyle/>
        <a:p>
          <a:r>
            <a:rPr lang="en-SG"/>
            <a:t>When you print an ExpressionSet object, a brief summary of the contents of the object is displayed (displaying the entire object would fill your screen with numbers):</a:t>
          </a:r>
          <a:endParaRPr lang="en-US"/>
        </a:p>
      </dgm:t>
    </dgm:pt>
    <dgm:pt modelId="{FABF545D-90EB-495B-BBB6-4DF3F40E4986}" type="parTrans" cxnId="{20D7A8FA-15E0-4A61-A790-5961D0BA16F1}">
      <dgm:prSet/>
      <dgm:spPr/>
      <dgm:t>
        <a:bodyPr/>
        <a:lstStyle/>
        <a:p>
          <a:endParaRPr lang="en-US"/>
        </a:p>
      </dgm:t>
    </dgm:pt>
    <dgm:pt modelId="{1C8F2B1B-9944-4393-BD85-36C135F0611B}" type="sibTrans" cxnId="{20D7A8FA-15E0-4A61-A790-5961D0BA16F1}">
      <dgm:prSet/>
      <dgm:spPr/>
      <dgm:t>
        <a:bodyPr/>
        <a:lstStyle/>
        <a:p>
          <a:endParaRPr lang="en-US"/>
        </a:p>
      </dgm:t>
    </dgm:pt>
    <dgm:pt modelId="{F3A6E9C0-3FF1-47D7-B997-BC2DD5D0D3CD}">
      <dgm:prSet/>
      <dgm:spPr/>
      <dgm:t>
        <a:bodyPr/>
        <a:lstStyle/>
        <a:p>
          <a:r>
            <a:rPr lang="en-SG"/>
            <a:t>exampleSet</a:t>
          </a:r>
          <a:endParaRPr lang="en-US"/>
        </a:p>
      </dgm:t>
    </dgm:pt>
    <dgm:pt modelId="{279FE204-5569-4CCD-802A-734DCE25BC20}" type="parTrans" cxnId="{F8919486-E70D-4E6A-B9EF-BF36C1592B24}">
      <dgm:prSet/>
      <dgm:spPr/>
      <dgm:t>
        <a:bodyPr/>
        <a:lstStyle/>
        <a:p>
          <a:endParaRPr lang="en-US"/>
        </a:p>
      </dgm:t>
    </dgm:pt>
    <dgm:pt modelId="{BF35F3EE-8C3F-4324-9EF9-F76FA544717E}" type="sibTrans" cxnId="{F8919486-E70D-4E6A-B9EF-BF36C1592B24}">
      <dgm:prSet/>
      <dgm:spPr/>
      <dgm:t>
        <a:bodyPr/>
        <a:lstStyle/>
        <a:p>
          <a:endParaRPr lang="en-US"/>
        </a:p>
      </dgm:t>
    </dgm:pt>
    <dgm:pt modelId="{E86B681D-730E-0F42-B89C-8E4DB180B0A8}" type="pres">
      <dgm:prSet presAssocID="{5FEBB4CA-B737-4A20-A942-45F8559D2460}" presName="linear" presStyleCnt="0">
        <dgm:presLayoutVars>
          <dgm:animLvl val="lvl"/>
          <dgm:resizeHandles val="exact"/>
        </dgm:presLayoutVars>
      </dgm:prSet>
      <dgm:spPr/>
    </dgm:pt>
    <dgm:pt modelId="{A9D0F2E0-2648-F245-90E2-53505C3EAE68}" type="pres">
      <dgm:prSet presAssocID="{5748BA45-109F-4915-A26F-C13837914A62}" presName="parentText" presStyleLbl="node1" presStyleIdx="0" presStyleCnt="2">
        <dgm:presLayoutVars>
          <dgm:chMax val="0"/>
          <dgm:bulletEnabled val="1"/>
        </dgm:presLayoutVars>
      </dgm:prSet>
      <dgm:spPr/>
    </dgm:pt>
    <dgm:pt modelId="{1B38AFCB-08E0-444A-86F8-DB6B0F52E148}" type="pres">
      <dgm:prSet presAssocID="{5748BA45-109F-4915-A26F-C13837914A62}" presName="childText" presStyleLbl="revTx" presStyleIdx="0" presStyleCnt="2">
        <dgm:presLayoutVars>
          <dgm:bulletEnabled val="1"/>
        </dgm:presLayoutVars>
      </dgm:prSet>
      <dgm:spPr/>
    </dgm:pt>
    <dgm:pt modelId="{4F80A92B-BC8A-E44E-83F0-C323BAA68358}" type="pres">
      <dgm:prSet presAssocID="{F571851A-533C-4370-9ADC-636FD95F4ED7}" presName="parentText" presStyleLbl="node1" presStyleIdx="1" presStyleCnt="2">
        <dgm:presLayoutVars>
          <dgm:chMax val="0"/>
          <dgm:bulletEnabled val="1"/>
        </dgm:presLayoutVars>
      </dgm:prSet>
      <dgm:spPr/>
    </dgm:pt>
    <dgm:pt modelId="{116D834E-4189-3740-963E-7150CC0FF098}" type="pres">
      <dgm:prSet presAssocID="{F571851A-533C-4370-9ADC-636FD95F4ED7}" presName="childText" presStyleLbl="revTx" presStyleIdx="1" presStyleCnt="2">
        <dgm:presLayoutVars>
          <dgm:bulletEnabled val="1"/>
        </dgm:presLayoutVars>
      </dgm:prSet>
      <dgm:spPr/>
    </dgm:pt>
  </dgm:ptLst>
  <dgm:cxnLst>
    <dgm:cxn modelId="{5021C909-F83E-2B4A-B974-AA96CE2ABC93}" type="presOf" srcId="{5748BA45-109F-4915-A26F-C13837914A62}" destId="{A9D0F2E0-2648-F245-90E2-53505C3EAE68}" srcOrd="0" destOrd="0" presId="urn:microsoft.com/office/officeart/2005/8/layout/vList2"/>
    <dgm:cxn modelId="{87F06527-6548-0247-AA20-90AAA043F8E2}" type="presOf" srcId="{F3A6E9C0-3FF1-47D7-B997-BC2DD5D0D3CD}" destId="{116D834E-4189-3740-963E-7150CC0FF098}" srcOrd="0" destOrd="0" presId="urn:microsoft.com/office/officeart/2005/8/layout/vList2"/>
    <dgm:cxn modelId="{0959EC44-D2FF-A14E-B227-72C05C46DC4E}" type="presOf" srcId="{F571851A-533C-4370-9ADC-636FD95F4ED7}" destId="{4F80A92B-BC8A-E44E-83F0-C323BAA68358}" srcOrd="0" destOrd="0" presId="urn:microsoft.com/office/officeart/2005/8/layout/vList2"/>
    <dgm:cxn modelId="{4907284F-681F-754F-811C-E5D5A63F6301}" type="presOf" srcId="{2699AB12-2DD2-496D-BBDA-4F2F883C8A1E}" destId="{1B38AFCB-08E0-444A-86F8-DB6B0F52E148}" srcOrd="0" destOrd="0" presId="urn:microsoft.com/office/officeart/2005/8/layout/vList2"/>
    <dgm:cxn modelId="{BAE4A264-ABD1-4B88-8D3F-A010E25512A9}" srcId="{5748BA45-109F-4915-A26F-C13837914A62}" destId="{2699AB12-2DD2-496D-BBDA-4F2F883C8A1E}" srcOrd="0" destOrd="0" parTransId="{9EE3EF5D-8145-4527-A72E-DCCFAE8E3FBE}" sibTransId="{78937EF3-02FC-4D42-9E94-EC25B954DA9C}"/>
    <dgm:cxn modelId="{F8919486-E70D-4E6A-B9EF-BF36C1592B24}" srcId="{F571851A-533C-4370-9ADC-636FD95F4ED7}" destId="{F3A6E9C0-3FF1-47D7-B997-BC2DD5D0D3CD}" srcOrd="0" destOrd="0" parTransId="{279FE204-5569-4CCD-802A-734DCE25BC20}" sibTransId="{BF35F3EE-8C3F-4324-9EF9-F76FA544717E}"/>
    <dgm:cxn modelId="{60A223D8-63CC-D24B-853A-B93FF186EAC1}" type="presOf" srcId="{5FEBB4CA-B737-4A20-A942-45F8559D2460}" destId="{E86B681D-730E-0F42-B89C-8E4DB180B0A8}" srcOrd="0" destOrd="0" presId="urn:microsoft.com/office/officeart/2005/8/layout/vList2"/>
    <dgm:cxn modelId="{633423FA-8AEF-46EF-AD93-23D5458C89B8}" srcId="{5FEBB4CA-B737-4A20-A942-45F8559D2460}" destId="{5748BA45-109F-4915-A26F-C13837914A62}" srcOrd="0" destOrd="0" parTransId="{D569FAEE-0651-456D-9C6B-C2BCE866274D}" sibTransId="{CA9F8E7D-9A7F-4AFD-8DEB-52ACEA8785BA}"/>
    <dgm:cxn modelId="{20D7A8FA-15E0-4A61-A790-5961D0BA16F1}" srcId="{5FEBB4CA-B737-4A20-A942-45F8559D2460}" destId="{F571851A-533C-4370-9ADC-636FD95F4ED7}" srcOrd="1" destOrd="0" parTransId="{FABF545D-90EB-495B-BBB6-4DF3F40E4986}" sibTransId="{1C8F2B1B-9944-4393-BD85-36C135F0611B}"/>
    <dgm:cxn modelId="{F4A18F6A-ED9B-2A44-94BF-F8E9B34E5656}" type="presParOf" srcId="{E86B681D-730E-0F42-B89C-8E4DB180B0A8}" destId="{A9D0F2E0-2648-F245-90E2-53505C3EAE68}" srcOrd="0" destOrd="0" presId="urn:microsoft.com/office/officeart/2005/8/layout/vList2"/>
    <dgm:cxn modelId="{F3FD6726-C4AE-1046-A79E-1B0F71EEBC0A}" type="presParOf" srcId="{E86B681D-730E-0F42-B89C-8E4DB180B0A8}" destId="{1B38AFCB-08E0-444A-86F8-DB6B0F52E148}" srcOrd="1" destOrd="0" presId="urn:microsoft.com/office/officeart/2005/8/layout/vList2"/>
    <dgm:cxn modelId="{BA87BEED-8A62-844A-B5C4-1B6898F316C9}" type="presParOf" srcId="{E86B681D-730E-0F42-B89C-8E4DB180B0A8}" destId="{4F80A92B-BC8A-E44E-83F0-C323BAA68358}" srcOrd="2" destOrd="0" presId="urn:microsoft.com/office/officeart/2005/8/layout/vList2"/>
    <dgm:cxn modelId="{BAD85F02-966D-0A4D-94F6-1ACA3A2ACBE4}" type="presParOf" srcId="{E86B681D-730E-0F42-B89C-8E4DB180B0A8}" destId="{116D834E-4189-3740-963E-7150CC0FF09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E28BE84-5B5A-4CA3-A8CF-8D6B687739B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C849B9B8-FDB4-4DB7-A123-B18B946D3A5A}">
      <dgm:prSet/>
      <dgm:spPr/>
      <dgm:t>
        <a:bodyPr/>
        <a:lstStyle/>
        <a:p>
          <a:r>
            <a:rPr lang="en-SG"/>
            <a:t>A number of accessor functions are available to extract data from an ExpressionSet instance. You can access the columns of the phenotype data (an AnnotatedDataFrame instance) using $:</a:t>
          </a:r>
          <a:endParaRPr lang="en-US"/>
        </a:p>
      </dgm:t>
    </dgm:pt>
    <dgm:pt modelId="{3B5E073D-D574-4167-A567-B7A74E3936D0}" type="parTrans" cxnId="{6625B47B-B926-4DC0-A365-AD46E3099590}">
      <dgm:prSet/>
      <dgm:spPr/>
      <dgm:t>
        <a:bodyPr/>
        <a:lstStyle/>
        <a:p>
          <a:endParaRPr lang="en-US"/>
        </a:p>
      </dgm:t>
    </dgm:pt>
    <dgm:pt modelId="{3666D646-66B2-4C29-B8D1-8943E535F6D3}" type="sibTrans" cxnId="{6625B47B-B926-4DC0-A365-AD46E3099590}">
      <dgm:prSet/>
      <dgm:spPr/>
      <dgm:t>
        <a:bodyPr/>
        <a:lstStyle/>
        <a:p>
          <a:endParaRPr lang="en-US"/>
        </a:p>
      </dgm:t>
    </dgm:pt>
    <dgm:pt modelId="{599C94AE-0363-41EE-8EBD-1E5A159850EF}">
      <dgm:prSet/>
      <dgm:spPr/>
      <dgm:t>
        <a:bodyPr/>
        <a:lstStyle/>
        <a:p>
          <a:r>
            <a:rPr lang="en-SG"/>
            <a:t>exampleSet$gender[1:5]</a:t>
          </a:r>
          <a:endParaRPr lang="en-US"/>
        </a:p>
      </dgm:t>
    </dgm:pt>
    <dgm:pt modelId="{0699A5C5-89F3-4BC2-910D-97E98A595378}" type="parTrans" cxnId="{55940E4B-42F8-40DD-803D-5BDC5127ED00}">
      <dgm:prSet/>
      <dgm:spPr/>
      <dgm:t>
        <a:bodyPr/>
        <a:lstStyle/>
        <a:p>
          <a:endParaRPr lang="en-US"/>
        </a:p>
      </dgm:t>
    </dgm:pt>
    <dgm:pt modelId="{D5C01A10-44D9-4601-A9CA-9B3DC822992C}" type="sibTrans" cxnId="{55940E4B-42F8-40DD-803D-5BDC5127ED00}">
      <dgm:prSet/>
      <dgm:spPr/>
      <dgm:t>
        <a:bodyPr/>
        <a:lstStyle/>
        <a:p>
          <a:endParaRPr lang="en-US"/>
        </a:p>
      </dgm:t>
    </dgm:pt>
    <dgm:pt modelId="{EB163935-FB95-4C22-8FCA-F58B5F974515}">
      <dgm:prSet/>
      <dgm:spPr/>
      <dgm:t>
        <a:bodyPr/>
        <a:lstStyle/>
        <a:p>
          <a:r>
            <a:rPr lang="en-SG"/>
            <a:t>You can retrieve the names of the features using featureNames. For many microarray datasets, the feature names are the probe set identifiers.</a:t>
          </a:r>
          <a:endParaRPr lang="en-US"/>
        </a:p>
      </dgm:t>
    </dgm:pt>
    <dgm:pt modelId="{9E27C8C9-0747-488D-922F-DE7A9DE11E36}" type="parTrans" cxnId="{80525D8E-1A5A-4941-8E5D-72E002C57600}">
      <dgm:prSet/>
      <dgm:spPr/>
      <dgm:t>
        <a:bodyPr/>
        <a:lstStyle/>
        <a:p>
          <a:endParaRPr lang="en-US"/>
        </a:p>
      </dgm:t>
    </dgm:pt>
    <dgm:pt modelId="{B1D26ED8-953E-405D-86B4-A4334345ADFF}" type="sibTrans" cxnId="{80525D8E-1A5A-4941-8E5D-72E002C57600}">
      <dgm:prSet/>
      <dgm:spPr/>
      <dgm:t>
        <a:bodyPr/>
        <a:lstStyle/>
        <a:p>
          <a:endParaRPr lang="en-US"/>
        </a:p>
      </dgm:t>
    </dgm:pt>
    <dgm:pt modelId="{8DCF2816-6E9E-475A-ABA4-58F286E383CD}">
      <dgm:prSet/>
      <dgm:spPr/>
      <dgm:t>
        <a:bodyPr/>
        <a:lstStyle/>
        <a:p>
          <a:r>
            <a:rPr lang="en-SG"/>
            <a:t>featureNames(exampleSet)[1:5]</a:t>
          </a:r>
          <a:endParaRPr lang="en-US"/>
        </a:p>
      </dgm:t>
    </dgm:pt>
    <dgm:pt modelId="{B490141A-91FF-471B-B000-BF91F859D131}" type="parTrans" cxnId="{998DF037-9ADF-4C94-BF14-2997EAFB5251}">
      <dgm:prSet/>
      <dgm:spPr/>
      <dgm:t>
        <a:bodyPr/>
        <a:lstStyle/>
        <a:p>
          <a:endParaRPr lang="en-US"/>
        </a:p>
      </dgm:t>
    </dgm:pt>
    <dgm:pt modelId="{8E814382-CA50-454D-9E7A-0EBA5E6C99C5}" type="sibTrans" cxnId="{998DF037-9ADF-4C94-BF14-2997EAFB5251}">
      <dgm:prSet/>
      <dgm:spPr/>
      <dgm:t>
        <a:bodyPr/>
        <a:lstStyle/>
        <a:p>
          <a:endParaRPr lang="en-US"/>
        </a:p>
      </dgm:t>
    </dgm:pt>
    <dgm:pt modelId="{1366E11A-26EC-49D9-AC6B-2DDD62E10525}">
      <dgm:prSet/>
      <dgm:spPr/>
      <dgm:t>
        <a:bodyPr/>
        <a:lstStyle/>
        <a:p>
          <a:r>
            <a:rPr lang="en-SG"/>
            <a:t>The unique identifiers of the samples in the data set are available via the sampleNames method:</a:t>
          </a:r>
          <a:endParaRPr lang="en-US"/>
        </a:p>
      </dgm:t>
    </dgm:pt>
    <dgm:pt modelId="{80E00D01-5204-473F-A314-014C0C335A48}" type="parTrans" cxnId="{8CE8DA76-9829-442F-B076-9C1CA7C14D07}">
      <dgm:prSet/>
      <dgm:spPr/>
      <dgm:t>
        <a:bodyPr/>
        <a:lstStyle/>
        <a:p>
          <a:endParaRPr lang="en-US"/>
        </a:p>
      </dgm:t>
    </dgm:pt>
    <dgm:pt modelId="{44FA1BD9-8A5D-4F59-B0C2-C75B7B359335}" type="sibTrans" cxnId="{8CE8DA76-9829-442F-B076-9C1CA7C14D07}">
      <dgm:prSet/>
      <dgm:spPr/>
      <dgm:t>
        <a:bodyPr/>
        <a:lstStyle/>
        <a:p>
          <a:endParaRPr lang="en-US"/>
        </a:p>
      </dgm:t>
    </dgm:pt>
    <dgm:pt modelId="{A198F380-F187-4A5E-B219-6145CEFA3BF8}">
      <dgm:prSet/>
      <dgm:spPr/>
      <dgm:t>
        <a:bodyPr/>
        <a:lstStyle/>
        <a:p>
          <a:r>
            <a:rPr lang="en-SG"/>
            <a:t>sampleNames(exampleSet)[1:5]</a:t>
          </a:r>
          <a:endParaRPr lang="en-US"/>
        </a:p>
      </dgm:t>
    </dgm:pt>
    <dgm:pt modelId="{76BED91A-140E-4212-A3DA-9B15E1FCADA6}" type="parTrans" cxnId="{251346A0-731B-4268-A9BE-2486BE3B939B}">
      <dgm:prSet/>
      <dgm:spPr/>
      <dgm:t>
        <a:bodyPr/>
        <a:lstStyle/>
        <a:p>
          <a:endParaRPr lang="en-US"/>
        </a:p>
      </dgm:t>
    </dgm:pt>
    <dgm:pt modelId="{98121BCD-6CEE-407F-B99A-529719CC2EAC}" type="sibTrans" cxnId="{251346A0-731B-4268-A9BE-2486BE3B939B}">
      <dgm:prSet/>
      <dgm:spPr/>
      <dgm:t>
        <a:bodyPr/>
        <a:lstStyle/>
        <a:p>
          <a:endParaRPr lang="en-US"/>
        </a:p>
      </dgm:t>
    </dgm:pt>
    <dgm:pt modelId="{DAA4A3A7-79B4-49F8-ADB9-5D7BB76380CF}">
      <dgm:prSet/>
      <dgm:spPr/>
      <dgm:t>
        <a:bodyPr/>
        <a:lstStyle/>
        <a:p>
          <a:r>
            <a:rPr lang="en-SG"/>
            <a:t>The varLabels method lists the column names of the phenotype data:</a:t>
          </a:r>
          <a:endParaRPr lang="en-US"/>
        </a:p>
      </dgm:t>
    </dgm:pt>
    <dgm:pt modelId="{4814F69C-83E9-466B-BBE3-B88DBF95EE33}" type="parTrans" cxnId="{144E7487-95B0-47F2-89BF-F87267B59A81}">
      <dgm:prSet/>
      <dgm:spPr/>
      <dgm:t>
        <a:bodyPr/>
        <a:lstStyle/>
        <a:p>
          <a:endParaRPr lang="en-US"/>
        </a:p>
      </dgm:t>
    </dgm:pt>
    <dgm:pt modelId="{C914B95D-DAED-4889-B5FF-FEA50CF286A4}" type="sibTrans" cxnId="{144E7487-95B0-47F2-89BF-F87267B59A81}">
      <dgm:prSet/>
      <dgm:spPr/>
      <dgm:t>
        <a:bodyPr/>
        <a:lstStyle/>
        <a:p>
          <a:endParaRPr lang="en-US"/>
        </a:p>
      </dgm:t>
    </dgm:pt>
    <dgm:pt modelId="{6E505E94-F40C-4CD7-8CFC-086AC868E924}">
      <dgm:prSet/>
      <dgm:spPr/>
      <dgm:t>
        <a:bodyPr/>
        <a:lstStyle/>
        <a:p>
          <a:r>
            <a:rPr lang="en-SG"/>
            <a:t>varLabels(exampleSet)</a:t>
          </a:r>
          <a:endParaRPr lang="en-US"/>
        </a:p>
      </dgm:t>
    </dgm:pt>
    <dgm:pt modelId="{CF5A1A8C-5B42-492A-A9FC-FEAD8DCB53F6}" type="parTrans" cxnId="{7530DC58-F568-4DE3-ABD4-EF2053F3EA72}">
      <dgm:prSet/>
      <dgm:spPr/>
      <dgm:t>
        <a:bodyPr/>
        <a:lstStyle/>
        <a:p>
          <a:endParaRPr lang="en-US"/>
        </a:p>
      </dgm:t>
    </dgm:pt>
    <dgm:pt modelId="{9D3AD357-2E26-4A5E-B176-9047ACB03E76}" type="sibTrans" cxnId="{7530DC58-F568-4DE3-ABD4-EF2053F3EA72}">
      <dgm:prSet/>
      <dgm:spPr/>
      <dgm:t>
        <a:bodyPr/>
        <a:lstStyle/>
        <a:p>
          <a:endParaRPr lang="en-US"/>
        </a:p>
      </dgm:t>
    </dgm:pt>
    <dgm:pt modelId="{60065D38-B2E8-4822-A123-2D3B486DB0A0}">
      <dgm:prSet/>
      <dgm:spPr/>
      <dgm:t>
        <a:bodyPr/>
        <a:lstStyle/>
        <a:p>
          <a:r>
            <a:rPr lang="en-SG"/>
            <a:t>To extract the expression matrix of sample information we use exprs:</a:t>
          </a:r>
          <a:endParaRPr lang="en-US"/>
        </a:p>
      </dgm:t>
    </dgm:pt>
    <dgm:pt modelId="{87C182C5-F26D-4108-A7F4-57835A13B230}" type="parTrans" cxnId="{723837F1-73DC-4641-8DF8-773444FECA8A}">
      <dgm:prSet/>
      <dgm:spPr/>
      <dgm:t>
        <a:bodyPr/>
        <a:lstStyle/>
        <a:p>
          <a:endParaRPr lang="en-US"/>
        </a:p>
      </dgm:t>
    </dgm:pt>
    <dgm:pt modelId="{FF583B49-5170-4055-98BA-11780A64000D}" type="sibTrans" cxnId="{723837F1-73DC-4641-8DF8-773444FECA8A}">
      <dgm:prSet/>
      <dgm:spPr/>
      <dgm:t>
        <a:bodyPr/>
        <a:lstStyle/>
        <a:p>
          <a:endParaRPr lang="en-US"/>
        </a:p>
      </dgm:t>
    </dgm:pt>
    <dgm:pt modelId="{3FD19A06-56B8-413D-8849-8B9EC70FC6D3}">
      <dgm:prSet/>
      <dgm:spPr/>
      <dgm:t>
        <a:bodyPr/>
        <a:lstStyle/>
        <a:p>
          <a:r>
            <a:rPr lang="en-SG"/>
            <a:t>mat &lt;- exprs(exampleSet)</a:t>
          </a:r>
          <a:endParaRPr lang="en-US"/>
        </a:p>
      </dgm:t>
    </dgm:pt>
    <dgm:pt modelId="{FCA8D529-17E7-4528-8A67-A0AB652663B8}" type="parTrans" cxnId="{958BB19F-7D86-4C70-822E-AFF60180D7B7}">
      <dgm:prSet/>
      <dgm:spPr/>
      <dgm:t>
        <a:bodyPr/>
        <a:lstStyle/>
        <a:p>
          <a:endParaRPr lang="en-US"/>
        </a:p>
      </dgm:t>
    </dgm:pt>
    <dgm:pt modelId="{AEC78F3C-0984-4EE1-B12F-C5B31285CB9B}" type="sibTrans" cxnId="{958BB19F-7D86-4C70-822E-AFF60180D7B7}">
      <dgm:prSet/>
      <dgm:spPr/>
      <dgm:t>
        <a:bodyPr/>
        <a:lstStyle/>
        <a:p>
          <a:endParaRPr lang="en-US"/>
        </a:p>
      </dgm:t>
    </dgm:pt>
    <dgm:pt modelId="{6803F243-A006-C141-A73F-3C683F204CCA}" type="pres">
      <dgm:prSet presAssocID="{AE28BE84-5B5A-4CA3-A8CF-8D6B687739B2}" presName="linear" presStyleCnt="0">
        <dgm:presLayoutVars>
          <dgm:animLvl val="lvl"/>
          <dgm:resizeHandles val="exact"/>
        </dgm:presLayoutVars>
      </dgm:prSet>
      <dgm:spPr/>
    </dgm:pt>
    <dgm:pt modelId="{6E50418C-DD53-B747-BB14-DD90D3D21E40}" type="pres">
      <dgm:prSet presAssocID="{C849B9B8-FDB4-4DB7-A123-B18B946D3A5A}" presName="parentText" presStyleLbl="node1" presStyleIdx="0" presStyleCnt="5">
        <dgm:presLayoutVars>
          <dgm:chMax val="0"/>
          <dgm:bulletEnabled val="1"/>
        </dgm:presLayoutVars>
      </dgm:prSet>
      <dgm:spPr/>
    </dgm:pt>
    <dgm:pt modelId="{1146FE5B-74C6-E042-A722-AA7DCAA03624}" type="pres">
      <dgm:prSet presAssocID="{C849B9B8-FDB4-4DB7-A123-B18B946D3A5A}" presName="childText" presStyleLbl="revTx" presStyleIdx="0" presStyleCnt="5">
        <dgm:presLayoutVars>
          <dgm:bulletEnabled val="1"/>
        </dgm:presLayoutVars>
      </dgm:prSet>
      <dgm:spPr/>
    </dgm:pt>
    <dgm:pt modelId="{0EC46A64-F031-1C4F-BF45-98B59D718184}" type="pres">
      <dgm:prSet presAssocID="{EB163935-FB95-4C22-8FCA-F58B5F974515}" presName="parentText" presStyleLbl="node1" presStyleIdx="1" presStyleCnt="5">
        <dgm:presLayoutVars>
          <dgm:chMax val="0"/>
          <dgm:bulletEnabled val="1"/>
        </dgm:presLayoutVars>
      </dgm:prSet>
      <dgm:spPr/>
    </dgm:pt>
    <dgm:pt modelId="{54B47973-50FA-924E-BBB9-9C4979B8F59D}" type="pres">
      <dgm:prSet presAssocID="{EB163935-FB95-4C22-8FCA-F58B5F974515}" presName="childText" presStyleLbl="revTx" presStyleIdx="1" presStyleCnt="5">
        <dgm:presLayoutVars>
          <dgm:bulletEnabled val="1"/>
        </dgm:presLayoutVars>
      </dgm:prSet>
      <dgm:spPr/>
    </dgm:pt>
    <dgm:pt modelId="{61A739BB-5893-C34E-AD85-EDBD69D72436}" type="pres">
      <dgm:prSet presAssocID="{1366E11A-26EC-49D9-AC6B-2DDD62E10525}" presName="parentText" presStyleLbl="node1" presStyleIdx="2" presStyleCnt="5">
        <dgm:presLayoutVars>
          <dgm:chMax val="0"/>
          <dgm:bulletEnabled val="1"/>
        </dgm:presLayoutVars>
      </dgm:prSet>
      <dgm:spPr/>
    </dgm:pt>
    <dgm:pt modelId="{6B696202-A0ED-284E-BBE1-FCCEDA90F213}" type="pres">
      <dgm:prSet presAssocID="{1366E11A-26EC-49D9-AC6B-2DDD62E10525}" presName="childText" presStyleLbl="revTx" presStyleIdx="2" presStyleCnt="5">
        <dgm:presLayoutVars>
          <dgm:bulletEnabled val="1"/>
        </dgm:presLayoutVars>
      </dgm:prSet>
      <dgm:spPr/>
    </dgm:pt>
    <dgm:pt modelId="{512C22A0-7F80-F845-ACBD-ED326C9DE997}" type="pres">
      <dgm:prSet presAssocID="{DAA4A3A7-79B4-49F8-ADB9-5D7BB76380CF}" presName="parentText" presStyleLbl="node1" presStyleIdx="3" presStyleCnt="5">
        <dgm:presLayoutVars>
          <dgm:chMax val="0"/>
          <dgm:bulletEnabled val="1"/>
        </dgm:presLayoutVars>
      </dgm:prSet>
      <dgm:spPr/>
    </dgm:pt>
    <dgm:pt modelId="{858BF660-7C6C-8A44-9917-A27D2061EE0C}" type="pres">
      <dgm:prSet presAssocID="{DAA4A3A7-79B4-49F8-ADB9-5D7BB76380CF}" presName="childText" presStyleLbl="revTx" presStyleIdx="3" presStyleCnt="5">
        <dgm:presLayoutVars>
          <dgm:bulletEnabled val="1"/>
        </dgm:presLayoutVars>
      </dgm:prSet>
      <dgm:spPr/>
    </dgm:pt>
    <dgm:pt modelId="{EAB66C2D-0240-534C-841D-918678FE7A36}" type="pres">
      <dgm:prSet presAssocID="{60065D38-B2E8-4822-A123-2D3B486DB0A0}" presName="parentText" presStyleLbl="node1" presStyleIdx="4" presStyleCnt="5">
        <dgm:presLayoutVars>
          <dgm:chMax val="0"/>
          <dgm:bulletEnabled val="1"/>
        </dgm:presLayoutVars>
      </dgm:prSet>
      <dgm:spPr/>
    </dgm:pt>
    <dgm:pt modelId="{C36CE6C7-61A2-5E49-91DC-2DEC6205B38A}" type="pres">
      <dgm:prSet presAssocID="{60065D38-B2E8-4822-A123-2D3B486DB0A0}" presName="childText" presStyleLbl="revTx" presStyleIdx="4" presStyleCnt="5">
        <dgm:presLayoutVars>
          <dgm:bulletEnabled val="1"/>
        </dgm:presLayoutVars>
      </dgm:prSet>
      <dgm:spPr/>
    </dgm:pt>
  </dgm:ptLst>
  <dgm:cxnLst>
    <dgm:cxn modelId="{119B5D0B-F51C-744D-8DBF-051F651416D3}" type="presOf" srcId="{60065D38-B2E8-4822-A123-2D3B486DB0A0}" destId="{EAB66C2D-0240-534C-841D-918678FE7A36}" srcOrd="0" destOrd="0" presId="urn:microsoft.com/office/officeart/2005/8/layout/vList2"/>
    <dgm:cxn modelId="{24CD8A18-629B-5B4D-A7B5-0DEF5ADF53D2}" type="presOf" srcId="{6E505E94-F40C-4CD7-8CFC-086AC868E924}" destId="{858BF660-7C6C-8A44-9917-A27D2061EE0C}" srcOrd="0" destOrd="0" presId="urn:microsoft.com/office/officeart/2005/8/layout/vList2"/>
    <dgm:cxn modelId="{61E04736-3331-9643-A934-3487670B3327}" type="presOf" srcId="{8DCF2816-6E9E-475A-ABA4-58F286E383CD}" destId="{54B47973-50FA-924E-BBB9-9C4979B8F59D}" srcOrd="0" destOrd="0" presId="urn:microsoft.com/office/officeart/2005/8/layout/vList2"/>
    <dgm:cxn modelId="{998DF037-9ADF-4C94-BF14-2997EAFB5251}" srcId="{EB163935-FB95-4C22-8FCA-F58B5F974515}" destId="{8DCF2816-6E9E-475A-ABA4-58F286E383CD}" srcOrd="0" destOrd="0" parTransId="{B490141A-91FF-471B-B000-BF91F859D131}" sibTransId="{8E814382-CA50-454D-9E7A-0EBA5E6C99C5}"/>
    <dgm:cxn modelId="{3356303D-DCE7-5A4E-BB4A-6107F9DE6D6F}" type="presOf" srcId="{1366E11A-26EC-49D9-AC6B-2DDD62E10525}" destId="{61A739BB-5893-C34E-AD85-EDBD69D72436}" srcOrd="0" destOrd="0" presId="urn:microsoft.com/office/officeart/2005/8/layout/vList2"/>
    <dgm:cxn modelId="{55940E4B-42F8-40DD-803D-5BDC5127ED00}" srcId="{C849B9B8-FDB4-4DB7-A123-B18B946D3A5A}" destId="{599C94AE-0363-41EE-8EBD-1E5A159850EF}" srcOrd="0" destOrd="0" parTransId="{0699A5C5-89F3-4BC2-910D-97E98A595378}" sibTransId="{D5C01A10-44D9-4601-A9CA-9B3DC822992C}"/>
    <dgm:cxn modelId="{7530DC58-F568-4DE3-ABD4-EF2053F3EA72}" srcId="{DAA4A3A7-79B4-49F8-ADB9-5D7BB76380CF}" destId="{6E505E94-F40C-4CD7-8CFC-086AC868E924}" srcOrd="0" destOrd="0" parTransId="{CF5A1A8C-5B42-492A-A9FC-FEAD8DCB53F6}" sibTransId="{9D3AD357-2E26-4A5E-B176-9047ACB03E76}"/>
    <dgm:cxn modelId="{8DCF806F-E300-6442-99A1-72F7D4E9632C}" type="presOf" srcId="{DAA4A3A7-79B4-49F8-ADB9-5D7BB76380CF}" destId="{512C22A0-7F80-F845-ACBD-ED326C9DE997}" srcOrd="0" destOrd="0" presId="urn:microsoft.com/office/officeart/2005/8/layout/vList2"/>
    <dgm:cxn modelId="{8CE8DA76-9829-442F-B076-9C1CA7C14D07}" srcId="{AE28BE84-5B5A-4CA3-A8CF-8D6B687739B2}" destId="{1366E11A-26EC-49D9-AC6B-2DDD62E10525}" srcOrd="2" destOrd="0" parTransId="{80E00D01-5204-473F-A314-014C0C335A48}" sibTransId="{44FA1BD9-8A5D-4F59-B0C2-C75B7B359335}"/>
    <dgm:cxn modelId="{6625B47B-B926-4DC0-A365-AD46E3099590}" srcId="{AE28BE84-5B5A-4CA3-A8CF-8D6B687739B2}" destId="{C849B9B8-FDB4-4DB7-A123-B18B946D3A5A}" srcOrd="0" destOrd="0" parTransId="{3B5E073D-D574-4167-A567-B7A74E3936D0}" sibTransId="{3666D646-66B2-4C29-B8D1-8943E535F6D3}"/>
    <dgm:cxn modelId="{D5D1F585-39C2-1A48-852F-AAD1C9503C71}" type="presOf" srcId="{C849B9B8-FDB4-4DB7-A123-B18B946D3A5A}" destId="{6E50418C-DD53-B747-BB14-DD90D3D21E40}" srcOrd="0" destOrd="0" presId="urn:microsoft.com/office/officeart/2005/8/layout/vList2"/>
    <dgm:cxn modelId="{144E7487-95B0-47F2-89BF-F87267B59A81}" srcId="{AE28BE84-5B5A-4CA3-A8CF-8D6B687739B2}" destId="{DAA4A3A7-79B4-49F8-ADB9-5D7BB76380CF}" srcOrd="3" destOrd="0" parTransId="{4814F69C-83E9-466B-BBE3-B88DBF95EE33}" sibTransId="{C914B95D-DAED-4889-B5FF-FEA50CF286A4}"/>
    <dgm:cxn modelId="{80525D8E-1A5A-4941-8E5D-72E002C57600}" srcId="{AE28BE84-5B5A-4CA3-A8CF-8D6B687739B2}" destId="{EB163935-FB95-4C22-8FCA-F58B5F974515}" srcOrd="1" destOrd="0" parTransId="{9E27C8C9-0747-488D-922F-DE7A9DE11E36}" sibTransId="{B1D26ED8-953E-405D-86B4-A4334345ADFF}"/>
    <dgm:cxn modelId="{72563099-8DEF-514B-8E92-FDF3C47BBCEA}" type="presOf" srcId="{A198F380-F187-4A5E-B219-6145CEFA3BF8}" destId="{6B696202-A0ED-284E-BBE1-FCCEDA90F213}" srcOrd="0" destOrd="0" presId="urn:microsoft.com/office/officeart/2005/8/layout/vList2"/>
    <dgm:cxn modelId="{958BB19F-7D86-4C70-822E-AFF60180D7B7}" srcId="{60065D38-B2E8-4822-A123-2D3B486DB0A0}" destId="{3FD19A06-56B8-413D-8849-8B9EC70FC6D3}" srcOrd="0" destOrd="0" parTransId="{FCA8D529-17E7-4528-8A67-A0AB652663B8}" sibTransId="{AEC78F3C-0984-4EE1-B12F-C5B31285CB9B}"/>
    <dgm:cxn modelId="{251346A0-731B-4268-A9BE-2486BE3B939B}" srcId="{1366E11A-26EC-49D9-AC6B-2DDD62E10525}" destId="{A198F380-F187-4A5E-B219-6145CEFA3BF8}" srcOrd="0" destOrd="0" parTransId="{76BED91A-140E-4212-A3DA-9B15E1FCADA6}" sibTransId="{98121BCD-6CEE-407F-B99A-529719CC2EAC}"/>
    <dgm:cxn modelId="{B88A54C0-2058-A742-917B-18FB4F9266FD}" type="presOf" srcId="{AE28BE84-5B5A-4CA3-A8CF-8D6B687739B2}" destId="{6803F243-A006-C141-A73F-3C683F204CCA}" srcOrd="0" destOrd="0" presId="urn:microsoft.com/office/officeart/2005/8/layout/vList2"/>
    <dgm:cxn modelId="{8CCDF4D0-70ED-D946-8EE9-0677D4C6EA98}" type="presOf" srcId="{EB163935-FB95-4C22-8FCA-F58B5F974515}" destId="{0EC46A64-F031-1C4F-BF45-98B59D718184}" srcOrd="0" destOrd="0" presId="urn:microsoft.com/office/officeart/2005/8/layout/vList2"/>
    <dgm:cxn modelId="{F61EB0E0-E21B-3243-B64A-81792F79BD1A}" type="presOf" srcId="{3FD19A06-56B8-413D-8849-8B9EC70FC6D3}" destId="{C36CE6C7-61A2-5E49-91DC-2DEC6205B38A}" srcOrd="0" destOrd="0" presId="urn:microsoft.com/office/officeart/2005/8/layout/vList2"/>
    <dgm:cxn modelId="{723837F1-73DC-4641-8DF8-773444FECA8A}" srcId="{AE28BE84-5B5A-4CA3-A8CF-8D6B687739B2}" destId="{60065D38-B2E8-4822-A123-2D3B486DB0A0}" srcOrd="4" destOrd="0" parTransId="{87C182C5-F26D-4108-A7F4-57835A13B230}" sibTransId="{FF583B49-5170-4055-98BA-11780A64000D}"/>
    <dgm:cxn modelId="{0DDB1DF9-9CD0-FE4A-BE59-32E263BD2A1B}" type="presOf" srcId="{599C94AE-0363-41EE-8EBD-1E5A159850EF}" destId="{1146FE5B-74C6-E042-A722-AA7DCAA03624}" srcOrd="0" destOrd="0" presId="urn:microsoft.com/office/officeart/2005/8/layout/vList2"/>
    <dgm:cxn modelId="{F61811E9-A094-264D-85A1-802B5909D319}" type="presParOf" srcId="{6803F243-A006-C141-A73F-3C683F204CCA}" destId="{6E50418C-DD53-B747-BB14-DD90D3D21E40}" srcOrd="0" destOrd="0" presId="urn:microsoft.com/office/officeart/2005/8/layout/vList2"/>
    <dgm:cxn modelId="{DC885D12-8652-0C41-9687-763C4ABA57FE}" type="presParOf" srcId="{6803F243-A006-C141-A73F-3C683F204CCA}" destId="{1146FE5B-74C6-E042-A722-AA7DCAA03624}" srcOrd="1" destOrd="0" presId="urn:microsoft.com/office/officeart/2005/8/layout/vList2"/>
    <dgm:cxn modelId="{5B75F0A0-29D5-D447-B3EB-341B9D7CA41F}" type="presParOf" srcId="{6803F243-A006-C141-A73F-3C683F204CCA}" destId="{0EC46A64-F031-1C4F-BF45-98B59D718184}" srcOrd="2" destOrd="0" presId="urn:microsoft.com/office/officeart/2005/8/layout/vList2"/>
    <dgm:cxn modelId="{33571097-D8C6-6442-8389-B873DBD1FEF5}" type="presParOf" srcId="{6803F243-A006-C141-A73F-3C683F204CCA}" destId="{54B47973-50FA-924E-BBB9-9C4979B8F59D}" srcOrd="3" destOrd="0" presId="urn:microsoft.com/office/officeart/2005/8/layout/vList2"/>
    <dgm:cxn modelId="{AD3E4657-73F6-D242-B27D-24770D67D0B0}" type="presParOf" srcId="{6803F243-A006-C141-A73F-3C683F204CCA}" destId="{61A739BB-5893-C34E-AD85-EDBD69D72436}" srcOrd="4" destOrd="0" presId="urn:microsoft.com/office/officeart/2005/8/layout/vList2"/>
    <dgm:cxn modelId="{DCBDCED2-116D-D344-9E47-8EEC1E827158}" type="presParOf" srcId="{6803F243-A006-C141-A73F-3C683F204CCA}" destId="{6B696202-A0ED-284E-BBE1-FCCEDA90F213}" srcOrd="5" destOrd="0" presId="urn:microsoft.com/office/officeart/2005/8/layout/vList2"/>
    <dgm:cxn modelId="{D728B4CE-4D84-B840-BD1C-3D7DFB402D8D}" type="presParOf" srcId="{6803F243-A006-C141-A73F-3C683F204CCA}" destId="{512C22A0-7F80-F845-ACBD-ED326C9DE997}" srcOrd="6" destOrd="0" presId="urn:microsoft.com/office/officeart/2005/8/layout/vList2"/>
    <dgm:cxn modelId="{EC50B8A9-97A8-EF4C-B3AD-310797669132}" type="presParOf" srcId="{6803F243-A006-C141-A73F-3C683F204CCA}" destId="{858BF660-7C6C-8A44-9917-A27D2061EE0C}" srcOrd="7" destOrd="0" presId="urn:microsoft.com/office/officeart/2005/8/layout/vList2"/>
    <dgm:cxn modelId="{D66F9B6E-E991-7A47-BBD1-2A0D92D56D29}" type="presParOf" srcId="{6803F243-A006-C141-A73F-3C683F204CCA}" destId="{EAB66C2D-0240-534C-841D-918678FE7A36}" srcOrd="8" destOrd="0" presId="urn:microsoft.com/office/officeart/2005/8/layout/vList2"/>
    <dgm:cxn modelId="{FD505278-03E8-C747-B2EB-86DEE3C89BE4}" type="presParOf" srcId="{6803F243-A006-C141-A73F-3C683F204CCA}" destId="{C36CE6C7-61A2-5E49-91DC-2DEC6205B38A}"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6606BE3-EF0A-4988-A824-926B2FFE4E0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A928579-2AD3-44D2-A91E-898162293DEC}">
      <dgm:prSet/>
      <dgm:spPr/>
      <dgm:t>
        <a:bodyPr/>
        <a:lstStyle/>
        <a:p>
          <a:r>
            <a:rPr lang="en-US"/>
            <a:t>Subsetting allows us to retrieve only the interesting parts of the data</a:t>
          </a:r>
        </a:p>
      </dgm:t>
    </dgm:pt>
    <dgm:pt modelId="{54510AAB-8E19-4E22-A9E8-38B0618A3E98}" type="parTrans" cxnId="{154AD220-227B-4595-8623-8B93B5053727}">
      <dgm:prSet/>
      <dgm:spPr/>
      <dgm:t>
        <a:bodyPr/>
        <a:lstStyle/>
        <a:p>
          <a:endParaRPr lang="en-US"/>
        </a:p>
      </dgm:t>
    </dgm:pt>
    <dgm:pt modelId="{EB850760-7BB1-4D67-87B2-0D6A1F377CC4}" type="sibTrans" cxnId="{154AD220-227B-4595-8623-8B93B5053727}">
      <dgm:prSet/>
      <dgm:spPr/>
      <dgm:t>
        <a:bodyPr/>
        <a:lstStyle/>
        <a:p>
          <a:endParaRPr lang="en-US"/>
        </a:p>
      </dgm:t>
    </dgm:pt>
    <dgm:pt modelId="{842D9E76-5CB6-4A5C-8EFB-7EDC13CAFA15}">
      <dgm:prSet/>
      <dgm:spPr/>
      <dgm:t>
        <a:bodyPr/>
        <a:lstStyle/>
        <a:p>
          <a:r>
            <a:rPr lang="en-SG"/>
            <a:t>Subsetting an ExpressionSet is very similar to subsetting the expression matrix that is contained within the ExpressionSet</a:t>
          </a:r>
          <a:endParaRPr lang="en-US"/>
        </a:p>
      </dgm:t>
    </dgm:pt>
    <dgm:pt modelId="{E7F97788-6E45-4568-8D4A-DF2FA34FD1EE}" type="parTrans" cxnId="{1C301E1A-DF38-4C0C-8554-E5FFED8F2104}">
      <dgm:prSet/>
      <dgm:spPr/>
      <dgm:t>
        <a:bodyPr/>
        <a:lstStyle/>
        <a:p>
          <a:endParaRPr lang="en-US"/>
        </a:p>
      </dgm:t>
    </dgm:pt>
    <dgm:pt modelId="{95E1A95B-1733-4A10-A30A-C0276D2B1A7F}" type="sibTrans" cxnId="{1C301E1A-DF38-4C0C-8554-E5FFED8F2104}">
      <dgm:prSet/>
      <dgm:spPr/>
      <dgm:t>
        <a:bodyPr/>
        <a:lstStyle/>
        <a:p>
          <a:endParaRPr lang="en-US"/>
        </a:p>
      </dgm:t>
    </dgm:pt>
    <dgm:pt modelId="{B0E06B9C-D161-4428-8034-AAE865239881}">
      <dgm:prSet/>
      <dgm:spPr/>
      <dgm:t>
        <a:bodyPr/>
        <a:lstStyle/>
        <a:p>
          <a:r>
            <a:rPr lang="en-SG"/>
            <a:t>The first argument subsets the features and the second argument subsets the samples</a:t>
          </a:r>
          <a:endParaRPr lang="en-US"/>
        </a:p>
      </dgm:t>
    </dgm:pt>
    <dgm:pt modelId="{008700C2-A214-47F6-AFAA-44117AB9874C}" type="parTrans" cxnId="{F443DABB-3479-441D-9A5F-07788CF819F2}">
      <dgm:prSet/>
      <dgm:spPr/>
      <dgm:t>
        <a:bodyPr/>
        <a:lstStyle/>
        <a:p>
          <a:endParaRPr lang="en-US"/>
        </a:p>
      </dgm:t>
    </dgm:pt>
    <dgm:pt modelId="{E649EC33-709E-4491-9ED2-7CB647AB5198}" type="sibTrans" cxnId="{F443DABB-3479-441D-9A5F-07788CF819F2}">
      <dgm:prSet/>
      <dgm:spPr/>
      <dgm:t>
        <a:bodyPr/>
        <a:lstStyle/>
        <a:p>
          <a:endParaRPr lang="en-US"/>
        </a:p>
      </dgm:t>
    </dgm:pt>
    <dgm:pt modelId="{FBF1AC08-0396-408C-A5DD-037858DD4A40}">
      <dgm:prSet/>
      <dgm:spPr/>
      <dgm:t>
        <a:bodyPr/>
        <a:lstStyle/>
        <a:p>
          <a:r>
            <a:rPr lang="en-SG"/>
            <a:t>To create a new ExpressionSet consisting of the 5 features and the first 3 samples:</a:t>
          </a:r>
          <a:endParaRPr lang="en-US"/>
        </a:p>
      </dgm:t>
    </dgm:pt>
    <dgm:pt modelId="{C6562A07-B5A4-42A6-81D7-73260FA1E0BF}" type="parTrans" cxnId="{972CFE9C-A71E-48BA-8E6F-DBF4DE9DE3BB}">
      <dgm:prSet/>
      <dgm:spPr/>
      <dgm:t>
        <a:bodyPr/>
        <a:lstStyle/>
        <a:p>
          <a:endParaRPr lang="en-US"/>
        </a:p>
      </dgm:t>
    </dgm:pt>
    <dgm:pt modelId="{8FF2FCB8-A5F4-4044-B69F-9662B1258101}" type="sibTrans" cxnId="{972CFE9C-A71E-48BA-8E6F-DBF4DE9DE3BB}">
      <dgm:prSet/>
      <dgm:spPr/>
      <dgm:t>
        <a:bodyPr/>
        <a:lstStyle/>
        <a:p>
          <a:endParaRPr lang="en-US"/>
        </a:p>
      </dgm:t>
    </dgm:pt>
    <dgm:pt modelId="{0DB331CD-16D8-428B-83B0-6B14A5676849}">
      <dgm:prSet/>
      <dgm:spPr/>
      <dgm:t>
        <a:bodyPr/>
        <a:lstStyle/>
        <a:p>
          <a:r>
            <a:rPr lang="en-SG"/>
            <a:t>vv &lt;- exampleSet[1:5, 1:3]</a:t>
          </a:r>
          <a:endParaRPr lang="en-US"/>
        </a:p>
      </dgm:t>
    </dgm:pt>
    <dgm:pt modelId="{0DF33F6E-960B-4323-ACDC-52E1630E47AB}" type="parTrans" cxnId="{C375BAC1-00B5-4F34-9055-0E3F2964991C}">
      <dgm:prSet/>
      <dgm:spPr/>
      <dgm:t>
        <a:bodyPr/>
        <a:lstStyle/>
        <a:p>
          <a:endParaRPr lang="en-US"/>
        </a:p>
      </dgm:t>
    </dgm:pt>
    <dgm:pt modelId="{BECA8C5C-5A8E-438F-B211-9209D337FD31}" type="sibTrans" cxnId="{C375BAC1-00B5-4F34-9055-0E3F2964991C}">
      <dgm:prSet/>
      <dgm:spPr/>
      <dgm:t>
        <a:bodyPr/>
        <a:lstStyle/>
        <a:p>
          <a:endParaRPr lang="en-US"/>
        </a:p>
      </dgm:t>
    </dgm:pt>
    <dgm:pt modelId="{397560CD-0F9A-47D6-AF1D-94204B97830E}">
      <dgm:prSet/>
      <dgm:spPr/>
      <dgm:t>
        <a:bodyPr/>
        <a:lstStyle/>
        <a:p>
          <a:r>
            <a:rPr lang="en-SG"/>
            <a:t>dim(vv)</a:t>
          </a:r>
          <a:endParaRPr lang="en-US"/>
        </a:p>
      </dgm:t>
    </dgm:pt>
    <dgm:pt modelId="{30FEEA70-1A8D-461C-B3B9-3211F328782C}" type="parTrans" cxnId="{033B9882-6140-42C4-A209-3F4CC36EF115}">
      <dgm:prSet/>
      <dgm:spPr/>
      <dgm:t>
        <a:bodyPr/>
        <a:lstStyle/>
        <a:p>
          <a:endParaRPr lang="en-US"/>
        </a:p>
      </dgm:t>
    </dgm:pt>
    <dgm:pt modelId="{401DA1E0-0744-4CB0-8614-4A1F4171C561}" type="sibTrans" cxnId="{033B9882-6140-42C4-A209-3F4CC36EF115}">
      <dgm:prSet/>
      <dgm:spPr/>
      <dgm:t>
        <a:bodyPr/>
        <a:lstStyle/>
        <a:p>
          <a:endParaRPr lang="en-US"/>
        </a:p>
      </dgm:t>
    </dgm:pt>
    <dgm:pt modelId="{8AC9A7F3-3E7D-424F-B517-F18AF6FC5065}" type="pres">
      <dgm:prSet presAssocID="{C6606BE3-EF0A-4988-A824-926B2FFE4E06}" presName="root" presStyleCnt="0">
        <dgm:presLayoutVars>
          <dgm:dir/>
          <dgm:resizeHandles val="exact"/>
        </dgm:presLayoutVars>
      </dgm:prSet>
      <dgm:spPr/>
    </dgm:pt>
    <dgm:pt modelId="{AB7D7BA3-8558-42A4-8D3F-80FA1BAB6D75}" type="pres">
      <dgm:prSet presAssocID="{7A928579-2AD3-44D2-A91E-898162293DEC}" presName="compNode" presStyleCnt="0"/>
      <dgm:spPr/>
    </dgm:pt>
    <dgm:pt modelId="{5548A669-DE4F-405A-B1C5-E45CE399C386}" type="pres">
      <dgm:prSet presAssocID="{7A928579-2AD3-44D2-A91E-898162293DEC}" presName="bgRect" presStyleLbl="bgShp" presStyleIdx="0" presStyleCnt="6"/>
      <dgm:spPr/>
    </dgm:pt>
    <dgm:pt modelId="{18A677D4-ACD6-43CA-B09D-D345BED066B0}" type="pres">
      <dgm:prSet presAssocID="{7A928579-2AD3-44D2-A91E-898162293DE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eYML"/>
        </a:ext>
      </dgm:extLst>
    </dgm:pt>
    <dgm:pt modelId="{21856499-87B0-462C-AE30-9A39C3A67B86}" type="pres">
      <dgm:prSet presAssocID="{7A928579-2AD3-44D2-A91E-898162293DEC}" presName="spaceRect" presStyleCnt="0"/>
      <dgm:spPr/>
    </dgm:pt>
    <dgm:pt modelId="{1CA3EB3F-2A0F-4D17-8389-887BB9D108AA}" type="pres">
      <dgm:prSet presAssocID="{7A928579-2AD3-44D2-A91E-898162293DEC}" presName="parTx" presStyleLbl="revTx" presStyleIdx="0" presStyleCnt="6">
        <dgm:presLayoutVars>
          <dgm:chMax val="0"/>
          <dgm:chPref val="0"/>
        </dgm:presLayoutVars>
      </dgm:prSet>
      <dgm:spPr/>
    </dgm:pt>
    <dgm:pt modelId="{D62FDCEC-5B61-4EB1-8623-88DA6D7CDABB}" type="pres">
      <dgm:prSet presAssocID="{EB850760-7BB1-4D67-87B2-0D6A1F377CC4}" presName="sibTrans" presStyleCnt="0"/>
      <dgm:spPr/>
    </dgm:pt>
    <dgm:pt modelId="{61E381D3-0538-458E-9275-23AD2DF8E93A}" type="pres">
      <dgm:prSet presAssocID="{842D9E76-5CB6-4A5C-8EFB-7EDC13CAFA15}" presName="compNode" presStyleCnt="0"/>
      <dgm:spPr/>
    </dgm:pt>
    <dgm:pt modelId="{A7EEB33F-065A-4096-A2CD-E3390729625B}" type="pres">
      <dgm:prSet presAssocID="{842D9E76-5CB6-4A5C-8EFB-7EDC13CAFA15}" presName="bgRect" presStyleLbl="bgShp" presStyleIdx="1" presStyleCnt="6"/>
      <dgm:spPr/>
    </dgm:pt>
    <dgm:pt modelId="{1336BED7-BBB9-4F27-8E4D-58620D0BA877}" type="pres">
      <dgm:prSet presAssocID="{842D9E76-5CB6-4A5C-8EFB-7EDC13CAFA1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print2"/>
        </a:ext>
      </dgm:extLst>
    </dgm:pt>
    <dgm:pt modelId="{A6F9B76B-B994-44AA-B62C-2CE7750C294B}" type="pres">
      <dgm:prSet presAssocID="{842D9E76-5CB6-4A5C-8EFB-7EDC13CAFA15}" presName="spaceRect" presStyleCnt="0"/>
      <dgm:spPr/>
    </dgm:pt>
    <dgm:pt modelId="{C09E59E4-1247-4475-A919-A51EED4F1B52}" type="pres">
      <dgm:prSet presAssocID="{842D9E76-5CB6-4A5C-8EFB-7EDC13CAFA15}" presName="parTx" presStyleLbl="revTx" presStyleIdx="1" presStyleCnt="6">
        <dgm:presLayoutVars>
          <dgm:chMax val="0"/>
          <dgm:chPref val="0"/>
        </dgm:presLayoutVars>
      </dgm:prSet>
      <dgm:spPr/>
    </dgm:pt>
    <dgm:pt modelId="{2B7952E5-9B6B-4F3A-B942-F521DE037428}" type="pres">
      <dgm:prSet presAssocID="{95E1A95B-1733-4A10-A30A-C0276D2B1A7F}" presName="sibTrans" presStyleCnt="0"/>
      <dgm:spPr/>
    </dgm:pt>
    <dgm:pt modelId="{865D210C-F179-4BA9-B3AD-3DA1596448D5}" type="pres">
      <dgm:prSet presAssocID="{B0E06B9C-D161-4428-8034-AAE865239881}" presName="compNode" presStyleCnt="0"/>
      <dgm:spPr/>
    </dgm:pt>
    <dgm:pt modelId="{C7EBB227-0F3D-4C25-BB7F-649AB44B57F3}" type="pres">
      <dgm:prSet presAssocID="{B0E06B9C-D161-4428-8034-AAE865239881}" presName="bgRect" presStyleLbl="bgShp" presStyleIdx="2" presStyleCnt="6"/>
      <dgm:spPr/>
    </dgm:pt>
    <dgm:pt modelId="{A46D90C4-B2A0-4425-967D-E535398CE079}" type="pres">
      <dgm:prSet presAssocID="{B0E06B9C-D161-4428-8034-AAE86523988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eHTML"/>
        </a:ext>
      </dgm:extLst>
    </dgm:pt>
    <dgm:pt modelId="{B2130960-BD88-49CC-BA5C-1EC4C4496993}" type="pres">
      <dgm:prSet presAssocID="{B0E06B9C-D161-4428-8034-AAE865239881}" presName="spaceRect" presStyleCnt="0"/>
      <dgm:spPr/>
    </dgm:pt>
    <dgm:pt modelId="{446A82DD-ABF7-4DF4-86E1-D41523A1F14E}" type="pres">
      <dgm:prSet presAssocID="{B0E06B9C-D161-4428-8034-AAE865239881}" presName="parTx" presStyleLbl="revTx" presStyleIdx="2" presStyleCnt="6">
        <dgm:presLayoutVars>
          <dgm:chMax val="0"/>
          <dgm:chPref val="0"/>
        </dgm:presLayoutVars>
      </dgm:prSet>
      <dgm:spPr/>
    </dgm:pt>
    <dgm:pt modelId="{215A464B-FB5A-430A-BF28-4E1FC5D64BFA}" type="pres">
      <dgm:prSet presAssocID="{E649EC33-709E-4491-9ED2-7CB647AB5198}" presName="sibTrans" presStyleCnt="0"/>
      <dgm:spPr/>
    </dgm:pt>
    <dgm:pt modelId="{0B401E1E-B0A1-4485-A6BF-5FA5DDDC0CB1}" type="pres">
      <dgm:prSet presAssocID="{FBF1AC08-0396-408C-A5DD-037858DD4A40}" presName="compNode" presStyleCnt="0"/>
      <dgm:spPr/>
    </dgm:pt>
    <dgm:pt modelId="{EDC06D9C-FD2A-4437-B0B2-A5C215547A1E}" type="pres">
      <dgm:prSet presAssocID="{FBF1AC08-0396-408C-A5DD-037858DD4A40}" presName="bgRect" presStyleLbl="bgShp" presStyleIdx="3" presStyleCnt="6"/>
      <dgm:spPr/>
    </dgm:pt>
    <dgm:pt modelId="{A5895F29-4C1B-47F5-B6BB-A325DB4F6678}" type="pres">
      <dgm:prSet presAssocID="{FBF1AC08-0396-408C-A5DD-037858DD4A4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ryboard"/>
        </a:ext>
      </dgm:extLst>
    </dgm:pt>
    <dgm:pt modelId="{DEC55F0D-DDC3-42FE-A707-C221DFFFF3D9}" type="pres">
      <dgm:prSet presAssocID="{FBF1AC08-0396-408C-A5DD-037858DD4A40}" presName="spaceRect" presStyleCnt="0"/>
      <dgm:spPr/>
    </dgm:pt>
    <dgm:pt modelId="{9952C51F-04D4-4B47-9CB7-DA7D44F6A439}" type="pres">
      <dgm:prSet presAssocID="{FBF1AC08-0396-408C-A5DD-037858DD4A40}" presName="parTx" presStyleLbl="revTx" presStyleIdx="3" presStyleCnt="6">
        <dgm:presLayoutVars>
          <dgm:chMax val="0"/>
          <dgm:chPref val="0"/>
        </dgm:presLayoutVars>
      </dgm:prSet>
      <dgm:spPr/>
    </dgm:pt>
    <dgm:pt modelId="{1A163AAA-B367-458E-91D6-1E344D2E54C5}" type="pres">
      <dgm:prSet presAssocID="{8FF2FCB8-A5F4-4044-B69F-9662B1258101}" presName="sibTrans" presStyleCnt="0"/>
      <dgm:spPr/>
    </dgm:pt>
    <dgm:pt modelId="{67A75388-0E94-4EC9-9CD4-D0307AF09E76}" type="pres">
      <dgm:prSet presAssocID="{0DB331CD-16D8-428B-83B0-6B14A5676849}" presName="compNode" presStyleCnt="0"/>
      <dgm:spPr/>
    </dgm:pt>
    <dgm:pt modelId="{A450011D-881E-43AC-83A1-1216181CD3B9}" type="pres">
      <dgm:prSet presAssocID="{0DB331CD-16D8-428B-83B0-6B14A5676849}" presName="bgRect" presStyleLbl="bgShp" presStyleIdx="4" presStyleCnt="6"/>
      <dgm:spPr/>
    </dgm:pt>
    <dgm:pt modelId="{A00C53A3-6AB9-4175-979C-19CD8F5994FA}" type="pres">
      <dgm:prSet presAssocID="{0DB331CD-16D8-428B-83B0-6B14A567684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rror"/>
        </a:ext>
      </dgm:extLst>
    </dgm:pt>
    <dgm:pt modelId="{9FB2833B-3D6E-4827-A558-D6BB820C822A}" type="pres">
      <dgm:prSet presAssocID="{0DB331CD-16D8-428B-83B0-6B14A5676849}" presName="spaceRect" presStyleCnt="0"/>
      <dgm:spPr/>
    </dgm:pt>
    <dgm:pt modelId="{360DA3C5-1ABB-463A-9769-55106886D472}" type="pres">
      <dgm:prSet presAssocID="{0DB331CD-16D8-428B-83B0-6B14A5676849}" presName="parTx" presStyleLbl="revTx" presStyleIdx="4" presStyleCnt="6">
        <dgm:presLayoutVars>
          <dgm:chMax val="0"/>
          <dgm:chPref val="0"/>
        </dgm:presLayoutVars>
      </dgm:prSet>
      <dgm:spPr/>
    </dgm:pt>
    <dgm:pt modelId="{9C8C893B-CBA0-4DCB-A9F9-552D0D254D24}" type="pres">
      <dgm:prSet presAssocID="{BECA8C5C-5A8E-438F-B211-9209D337FD31}" presName="sibTrans" presStyleCnt="0"/>
      <dgm:spPr/>
    </dgm:pt>
    <dgm:pt modelId="{23F8CC51-5DCB-4B94-AD01-30223B630918}" type="pres">
      <dgm:prSet presAssocID="{397560CD-0F9A-47D6-AF1D-94204B97830E}" presName="compNode" presStyleCnt="0"/>
      <dgm:spPr/>
    </dgm:pt>
    <dgm:pt modelId="{C717F06D-01F2-4B6A-AE3E-EA8B9D8FB220}" type="pres">
      <dgm:prSet presAssocID="{397560CD-0F9A-47D6-AF1D-94204B97830E}" presName="bgRect" presStyleLbl="bgShp" presStyleIdx="5" presStyleCnt="6"/>
      <dgm:spPr/>
    </dgm:pt>
    <dgm:pt modelId="{9B926A74-3335-4FF1-8CAC-C1390A7CB716}" type="pres">
      <dgm:prSet presAssocID="{397560CD-0F9A-47D6-AF1D-94204B97830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eakfast"/>
        </a:ext>
      </dgm:extLst>
    </dgm:pt>
    <dgm:pt modelId="{20A0FF04-3307-43ED-9C3D-F7060A0A6781}" type="pres">
      <dgm:prSet presAssocID="{397560CD-0F9A-47D6-AF1D-94204B97830E}" presName="spaceRect" presStyleCnt="0"/>
      <dgm:spPr/>
    </dgm:pt>
    <dgm:pt modelId="{114F804F-D689-45B3-854B-B278F2E1BA33}" type="pres">
      <dgm:prSet presAssocID="{397560CD-0F9A-47D6-AF1D-94204B97830E}" presName="parTx" presStyleLbl="revTx" presStyleIdx="5" presStyleCnt="6">
        <dgm:presLayoutVars>
          <dgm:chMax val="0"/>
          <dgm:chPref val="0"/>
        </dgm:presLayoutVars>
      </dgm:prSet>
      <dgm:spPr/>
    </dgm:pt>
  </dgm:ptLst>
  <dgm:cxnLst>
    <dgm:cxn modelId="{1C301E1A-DF38-4C0C-8554-E5FFED8F2104}" srcId="{C6606BE3-EF0A-4988-A824-926B2FFE4E06}" destId="{842D9E76-5CB6-4A5C-8EFB-7EDC13CAFA15}" srcOrd="1" destOrd="0" parTransId="{E7F97788-6E45-4568-8D4A-DF2FA34FD1EE}" sibTransId="{95E1A95B-1733-4A10-A30A-C0276D2B1A7F}"/>
    <dgm:cxn modelId="{154AD220-227B-4595-8623-8B93B5053727}" srcId="{C6606BE3-EF0A-4988-A824-926B2FFE4E06}" destId="{7A928579-2AD3-44D2-A91E-898162293DEC}" srcOrd="0" destOrd="0" parTransId="{54510AAB-8E19-4E22-A9E8-38B0618A3E98}" sibTransId="{EB850760-7BB1-4D67-87B2-0D6A1F377CC4}"/>
    <dgm:cxn modelId="{AA12A04C-DAB6-4F4F-B2C0-240DF8EA6344}" type="presOf" srcId="{FBF1AC08-0396-408C-A5DD-037858DD4A40}" destId="{9952C51F-04D4-4B47-9CB7-DA7D44F6A439}" srcOrd="0" destOrd="0" presId="urn:microsoft.com/office/officeart/2018/2/layout/IconVerticalSolidList"/>
    <dgm:cxn modelId="{614D6456-C23C-4A96-AC97-703718CEE2D8}" type="presOf" srcId="{B0E06B9C-D161-4428-8034-AAE865239881}" destId="{446A82DD-ABF7-4DF4-86E1-D41523A1F14E}" srcOrd="0" destOrd="0" presId="urn:microsoft.com/office/officeart/2018/2/layout/IconVerticalSolidList"/>
    <dgm:cxn modelId="{033B9882-6140-42C4-A209-3F4CC36EF115}" srcId="{C6606BE3-EF0A-4988-A824-926B2FFE4E06}" destId="{397560CD-0F9A-47D6-AF1D-94204B97830E}" srcOrd="5" destOrd="0" parTransId="{30FEEA70-1A8D-461C-B3B9-3211F328782C}" sibTransId="{401DA1E0-0744-4CB0-8614-4A1F4171C561}"/>
    <dgm:cxn modelId="{B2E1E78D-6B54-498A-A675-CC69EE6D8864}" type="presOf" srcId="{C6606BE3-EF0A-4988-A824-926B2FFE4E06}" destId="{8AC9A7F3-3E7D-424F-B517-F18AF6FC5065}" srcOrd="0" destOrd="0" presId="urn:microsoft.com/office/officeart/2018/2/layout/IconVerticalSolidList"/>
    <dgm:cxn modelId="{972CFE9C-A71E-48BA-8E6F-DBF4DE9DE3BB}" srcId="{C6606BE3-EF0A-4988-A824-926B2FFE4E06}" destId="{FBF1AC08-0396-408C-A5DD-037858DD4A40}" srcOrd="3" destOrd="0" parTransId="{C6562A07-B5A4-42A6-81D7-73260FA1E0BF}" sibTransId="{8FF2FCB8-A5F4-4044-B69F-9662B1258101}"/>
    <dgm:cxn modelId="{EEC7D5A9-96C8-425C-A82D-5920902F5D9B}" type="presOf" srcId="{397560CD-0F9A-47D6-AF1D-94204B97830E}" destId="{114F804F-D689-45B3-854B-B278F2E1BA33}" srcOrd="0" destOrd="0" presId="urn:microsoft.com/office/officeart/2018/2/layout/IconVerticalSolidList"/>
    <dgm:cxn modelId="{F443DABB-3479-441D-9A5F-07788CF819F2}" srcId="{C6606BE3-EF0A-4988-A824-926B2FFE4E06}" destId="{B0E06B9C-D161-4428-8034-AAE865239881}" srcOrd="2" destOrd="0" parTransId="{008700C2-A214-47F6-AFAA-44117AB9874C}" sibTransId="{E649EC33-709E-4491-9ED2-7CB647AB5198}"/>
    <dgm:cxn modelId="{C375BAC1-00B5-4F34-9055-0E3F2964991C}" srcId="{C6606BE3-EF0A-4988-A824-926B2FFE4E06}" destId="{0DB331CD-16D8-428B-83B0-6B14A5676849}" srcOrd="4" destOrd="0" parTransId="{0DF33F6E-960B-4323-ACDC-52E1630E47AB}" sibTransId="{BECA8C5C-5A8E-438F-B211-9209D337FD31}"/>
    <dgm:cxn modelId="{E41CB9C5-483D-4F15-B29A-7F5875501B46}" type="presOf" srcId="{7A928579-2AD3-44D2-A91E-898162293DEC}" destId="{1CA3EB3F-2A0F-4D17-8389-887BB9D108AA}" srcOrd="0" destOrd="0" presId="urn:microsoft.com/office/officeart/2018/2/layout/IconVerticalSolidList"/>
    <dgm:cxn modelId="{4F0D47CE-343B-495E-B10E-BA74F27B275E}" type="presOf" srcId="{0DB331CD-16D8-428B-83B0-6B14A5676849}" destId="{360DA3C5-1ABB-463A-9769-55106886D472}" srcOrd="0" destOrd="0" presId="urn:microsoft.com/office/officeart/2018/2/layout/IconVerticalSolidList"/>
    <dgm:cxn modelId="{3C5768EA-D2C1-4927-BD33-733DB474D1ED}" type="presOf" srcId="{842D9E76-5CB6-4A5C-8EFB-7EDC13CAFA15}" destId="{C09E59E4-1247-4475-A919-A51EED4F1B52}" srcOrd="0" destOrd="0" presId="urn:microsoft.com/office/officeart/2018/2/layout/IconVerticalSolidList"/>
    <dgm:cxn modelId="{642812CF-3932-44FC-BBFF-599BC29A809E}" type="presParOf" srcId="{8AC9A7F3-3E7D-424F-B517-F18AF6FC5065}" destId="{AB7D7BA3-8558-42A4-8D3F-80FA1BAB6D75}" srcOrd="0" destOrd="0" presId="urn:microsoft.com/office/officeart/2018/2/layout/IconVerticalSolidList"/>
    <dgm:cxn modelId="{CBFCDD43-411C-4803-94A8-CF875DA7E1C7}" type="presParOf" srcId="{AB7D7BA3-8558-42A4-8D3F-80FA1BAB6D75}" destId="{5548A669-DE4F-405A-B1C5-E45CE399C386}" srcOrd="0" destOrd="0" presId="urn:microsoft.com/office/officeart/2018/2/layout/IconVerticalSolidList"/>
    <dgm:cxn modelId="{ECF3F722-C5FB-4419-8B38-A7A1DCDD1D12}" type="presParOf" srcId="{AB7D7BA3-8558-42A4-8D3F-80FA1BAB6D75}" destId="{18A677D4-ACD6-43CA-B09D-D345BED066B0}" srcOrd="1" destOrd="0" presId="urn:microsoft.com/office/officeart/2018/2/layout/IconVerticalSolidList"/>
    <dgm:cxn modelId="{0A6FAD41-4962-4030-A416-8B0AAAB30209}" type="presParOf" srcId="{AB7D7BA3-8558-42A4-8D3F-80FA1BAB6D75}" destId="{21856499-87B0-462C-AE30-9A39C3A67B86}" srcOrd="2" destOrd="0" presId="urn:microsoft.com/office/officeart/2018/2/layout/IconVerticalSolidList"/>
    <dgm:cxn modelId="{293E6DD4-AA45-49E4-8496-9B62B6642DD6}" type="presParOf" srcId="{AB7D7BA3-8558-42A4-8D3F-80FA1BAB6D75}" destId="{1CA3EB3F-2A0F-4D17-8389-887BB9D108AA}" srcOrd="3" destOrd="0" presId="urn:microsoft.com/office/officeart/2018/2/layout/IconVerticalSolidList"/>
    <dgm:cxn modelId="{7A27C0C8-B92F-4837-B794-1C16B836FD77}" type="presParOf" srcId="{8AC9A7F3-3E7D-424F-B517-F18AF6FC5065}" destId="{D62FDCEC-5B61-4EB1-8623-88DA6D7CDABB}" srcOrd="1" destOrd="0" presId="urn:microsoft.com/office/officeart/2018/2/layout/IconVerticalSolidList"/>
    <dgm:cxn modelId="{1C2ABEB8-61E0-47A2-84DA-D2F70D6FDA4F}" type="presParOf" srcId="{8AC9A7F3-3E7D-424F-B517-F18AF6FC5065}" destId="{61E381D3-0538-458E-9275-23AD2DF8E93A}" srcOrd="2" destOrd="0" presId="urn:microsoft.com/office/officeart/2018/2/layout/IconVerticalSolidList"/>
    <dgm:cxn modelId="{1EF8721E-90FE-491D-8E2A-63E708306549}" type="presParOf" srcId="{61E381D3-0538-458E-9275-23AD2DF8E93A}" destId="{A7EEB33F-065A-4096-A2CD-E3390729625B}" srcOrd="0" destOrd="0" presId="urn:microsoft.com/office/officeart/2018/2/layout/IconVerticalSolidList"/>
    <dgm:cxn modelId="{D4D5419D-BC5B-4CCA-8B92-9991771A7206}" type="presParOf" srcId="{61E381D3-0538-458E-9275-23AD2DF8E93A}" destId="{1336BED7-BBB9-4F27-8E4D-58620D0BA877}" srcOrd="1" destOrd="0" presId="urn:microsoft.com/office/officeart/2018/2/layout/IconVerticalSolidList"/>
    <dgm:cxn modelId="{174846BC-0812-4560-81D0-6BCF9172BB77}" type="presParOf" srcId="{61E381D3-0538-458E-9275-23AD2DF8E93A}" destId="{A6F9B76B-B994-44AA-B62C-2CE7750C294B}" srcOrd="2" destOrd="0" presId="urn:microsoft.com/office/officeart/2018/2/layout/IconVerticalSolidList"/>
    <dgm:cxn modelId="{76DFD301-4A2F-4837-B2F9-903592D1624D}" type="presParOf" srcId="{61E381D3-0538-458E-9275-23AD2DF8E93A}" destId="{C09E59E4-1247-4475-A919-A51EED4F1B52}" srcOrd="3" destOrd="0" presId="urn:microsoft.com/office/officeart/2018/2/layout/IconVerticalSolidList"/>
    <dgm:cxn modelId="{638834E8-EFD9-44E6-B95F-138D619E0494}" type="presParOf" srcId="{8AC9A7F3-3E7D-424F-B517-F18AF6FC5065}" destId="{2B7952E5-9B6B-4F3A-B942-F521DE037428}" srcOrd="3" destOrd="0" presId="urn:microsoft.com/office/officeart/2018/2/layout/IconVerticalSolidList"/>
    <dgm:cxn modelId="{6A1B8954-78C7-45A0-AA44-475C2A2F00F7}" type="presParOf" srcId="{8AC9A7F3-3E7D-424F-B517-F18AF6FC5065}" destId="{865D210C-F179-4BA9-B3AD-3DA1596448D5}" srcOrd="4" destOrd="0" presId="urn:microsoft.com/office/officeart/2018/2/layout/IconVerticalSolidList"/>
    <dgm:cxn modelId="{8702DCE2-A8E0-49FD-8A9F-D5D80524E5E6}" type="presParOf" srcId="{865D210C-F179-4BA9-B3AD-3DA1596448D5}" destId="{C7EBB227-0F3D-4C25-BB7F-649AB44B57F3}" srcOrd="0" destOrd="0" presId="urn:microsoft.com/office/officeart/2018/2/layout/IconVerticalSolidList"/>
    <dgm:cxn modelId="{992B5682-57C1-4368-B2C7-26BEE82992CA}" type="presParOf" srcId="{865D210C-F179-4BA9-B3AD-3DA1596448D5}" destId="{A46D90C4-B2A0-4425-967D-E535398CE079}" srcOrd="1" destOrd="0" presId="urn:microsoft.com/office/officeart/2018/2/layout/IconVerticalSolidList"/>
    <dgm:cxn modelId="{F36E5C1C-441B-45DB-B8E8-B95D580B3CAE}" type="presParOf" srcId="{865D210C-F179-4BA9-B3AD-3DA1596448D5}" destId="{B2130960-BD88-49CC-BA5C-1EC4C4496993}" srcOrd="2" destOrd="0" presId="urn:microsoft.com/office/officeart/2018/2/layout/IconVerticalSolidList"/>
    <dgm:cxn modelId="{F7ED1E57-60F6-4A93-BA2D-DF0FA9E02656}" type="presParOf" srcId="{865D210C-F179-4BA9-B3AD-3DA1596448D5}" destId="{446A82DD-ABF7-4DF4-86E1-D41523A1F14E}" srcOrd="3" destOrd="0" presId="urn:microsoft.com/office/officeart/2018/2/layout/IconVerticalSolidList"/>
    <dgm:cxn modelId="{F6C2D2BE-CA75-4AD9-9B09-9D78478A096E}" type="presParOf" srcId="{8AC9A7F3-3E7D-424F-B517-F18AF6FC5065}" destId="{215A464B-FB5A-430A-BF28-4E1FC5D64BFA}" srcOrd="5" destOrd="0" presId="urn:microsoft.com/office/officeart/2018/2/layout/IconVerticalSolidList"/>
    <dgm:cxn modelId="{0AB0E7A4-CEDC-4551-A0CD-3B0FB250B6B0}" type="presParOf" srcId="{8AC9A7F3-3E7D-424F-B517-F18AF6FC5065}" destId="{0B401E1E-B0A1-4485-A6BF-5FA5DDDC0CB1}" srcOrd="6" destOrd="0" presId="urn:microsoft.com/office/officeart/2018/2/layout/IconVerticalSolidList"/>
    <dgm:cxn modelId="{D764E5FD-E0D4-4364-BBFB-9B8D4F5555C9}" type="presParOf" srcId="{0B401E1E-B0A1-4485-A6BF-5FA5DDDC0CB1}" destId="{EDC06D9C-FD2A-4437-B0B2-A5C215547A1E}" srcOrd="0" destOrd="0" presId="urn:microsoft.com/office/officeart/2018/2/layout/IconVerticalSolidList"/>
    <dgm:cxn modelId="{6A962BFC-72C1-4AFB-A9E3-5BDA4D8039AC}" type="presParOf" srcId="{0B401E1E-B0A1-4485-A6BF-5FA5DDDC0CB1}" destId="{A5895F29-4C1B-47F5-B6BB-A325DB4F6678}" srcOrd="1" destOrd="0" presId="urn:microsoft.com/office/officeart/2018/2/layout/IconVerticalSolidList"/>
    <dgm:cxn modelId="{7D7B2D43-8C88-4D92-A6C9-72B2E52B2AED}" type="presParOf" srcId="{0B401E1E-B0A1-4485-A6BF-5FA5DDDC0CB1}" destId="{DEC55F0D-DDC3-42FE-A707-C221DFFFF3D9}" srcOrd="2" destOrd="0" presId="urn:microsoft.com/office/officeart/2018/2/layout/IconVerticalSolidList"/>
    <dgm:cxn modelId="{6D906AAB-67F3-4101-8102-E447199D2C77}" type="presParOf" srcId="{0B401E1E-B0A1-4485-A6BF-5FA5DDDC0CB1}" destId="{9952C51F-04D4-4B47-9CB7-DA7D44F6A439}" srcOrd="3" destOrd="0" presId="urn:microsoft.com/office/officeart/2018/2/layout/IconVerticalSolidList"/>
    <dgm:cxn modelId="{26512DB8-3743-4890-99B8-4DAD6390DEFB}" type="presParOf" srcId="{8AC9A7F3-3E7D-424F-B517-F18AF6FC5065}" destId="{1A163AAA-B367-458E-91D6-1E344D2E54C5}" srcOrd="7" destOrd="0" presId="urn:microsoft.com/office/officeart/2018/2/layout/IconVerticalSolidList"/>
    <dgm:cxn modelId="{1A178CAD-B79B-43EF-BEBA-6D6A19A51251}" type="presParOf" srcId="{8AC9A7F3-3E7D-424F-B517-F18AF6FC5065}" destId="{67A75388-0E94-4EC9-9CD4-D0307AF09E76}" srcOrd="8" destOrd="0" presId="urn:microsoft.com/office/officeart/2018/2/layout/IconVerticalSolidList"/>
    <dgm:cxn modelId="{C62A97E1-BBF6-4CE1-832C-7FB3A608274B}" type="presParOf" srcId="{67A75388-0E94-4EC9-9CD4-D0307AF09E76}" destId="{A450011D-881E-43AC-83A1-1216181CD3B9}" srcOrd="0" destOrd="0" presId="urn:microsoft.com/office/officeart/2018/2/layout/IconVerticalSolidList"/>
    <dgm:cxn modelId="{EC9C0E18-0527-48C5-8E6D-CFFFD7052E95}" type="presParOf" srcId="{67A75388-0E94-4EC9-9CD4-D0307AF09E76}" destId="{A00C53A3-6AB9-4175-979C-19CD8F5994FA}" srcOrd="1" destOrd="0" presId="urn:microsoft.com/office/officeart/2018/2/layout/IconVerticalSolidList"/>
    <dgm:cxn modelId="{8A4DDFCF-5392-4F34-8EDA-1A6461484D22}" type="presParOf" srcId="{67A75388-0E94-4EC9-9CD4-D0307AF09E76}" destId="{9FB2833B-3D6E-4827-A558-D6BB820C822A}" srcOrd="2" destOrd="0" presId="urn:microsoft.com/office/officeart/2018/2/layout/IconVerticalSolidList"/>
    <dgm:cxn modelId="{ED26D6A3-3B9E-4A28-B275-030E67C2933B}" type="presParOf" srcId="{67A75388-0E94-4EC9-9CD4-D0307AF09E76}" destId="{360DA3C5-1ABB-463A-9769-55106886D472}" srcOrd="3" destOrd="0" presId="urn:microsoft.com/office/officeart/2018/2/layout/IconVerticalSolidList"/>
    <dgm:cxn modelId="{895B18A2-6696-4A96-B0AC-EC2F37CAE336}" type="presParOf" srcId="{8AC9A7F3-3E7D-424F-B517-F18AF6FC5065}" destId="{9C8C893B-CBA0-4DCB-A9F9-552D0D254D24}" srcOrd="9" destOrd="0" presId="urn:microsoft.com/office/officeart/2018/2/layout/IconVerticalSolidList"/>
    <dgm:cxn modelId="{515B4327-0FA1-4BA8-B37C-31D466ADCC15}" type="presParOf" srcId="{8AC9A7F3-3E7D-424F-B517-F18AF6FC5065}" destId="{23F8CC51-5DCB-4B94-AD01-30223B630918}" srcOrd="10" destOrd="0" presId="urn:microsoft.com/office/officeart/2018/2/layout/IconVerticalSolidList"/>
    <dgm:cxn modelId="{1DA70394-1BEC-40BC-92BE-8041CB09B1C0}" type="presParOf" srcId="{23F8CC51-5DCB-4B94-AD01-30223B630918}" destId="{C717F06D-01F2-4B6A-AE3E-EA8B9D8FB220}" srcOrd="0" destOrd="0" presId="urn:microsoft.com/office/officeart/2018/2/layout/IconVerticalSolidList"/>
    <dgm:cxn modelId="{59768DED-53D6-4C91-868B-8BFAFBF30E41}" type="presParOf" srcId="{23F8CC51-5DCB-4B94-AD01-30223B630918}" destId="{9B926A74-3335-4FF1-8CAC-C1390A7CB716}" srcOrd="1" destOrd="0" presId="urn:microsoft.com/office/officeart/2018/2/layout/IconVerticalSolidList"/>
    <dgm:cxn modelId="{D0168352-8821-426A-884E-EF636644DDD4}" type="presParOf" srcId="{23F8CC51-5DCB-4B94-AD01-30223B630918}" destId="{20A0FF04-3307-43ED-9C3D-F7060A0A6781}" srcOrd="2" destOrd="0" presId="urn:microsoft.com/office/officeart/2018/2/layout/IconVerticalSolidList"/>
    <dgm:cxn modelId="{29363853-81F1-471F-AAF9-0BD3546A8057}" type="presParOf" srcId="{23F8CC51-5DCB-4B94-AD01-30223B630918}" destId="{114F804F-D689-45B3-854B-B278F2E1BA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6420D28-D848-4378-9CC5-39CB95020EF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DEA884F-2E83-42F7-B79E-688ADB8A732F}">
      <dgm:prSet/>
      <dgm:spPr/>
      <dgm:t>
        <a:bodyPr/>
        <a:lstStyle/>
        <a:p>
          <a:r>
            <a:rPr lang="en-SG"/>
            <a:t>To create a subset consisting of only the male samples:</a:t>
          </a:r>
          <a:endParaRPr lang="en-US"/>
        </a:p>
      </dgm:t>
    </dgm:pt>
    <dgm:pt modelId="{773C2CD5-22B5-4A28-B818-5E3D0F33426F}" type="parTrans" cxnId="{BC8C7826-5C5F-462E-9AD4-E5CCFED8377B}">
      <dgm:prSet/>
      <dgm:spPr/>
      <dgm:t>
        <a:bodyPr/>
        <a:lstStyle/>
        <a:p>
          <a:endParaRPr lang="en-US"/>
        </a:p>
      </dgm:t>
    </dgm:pt>
    <dgm:pt modelId="{CA5C204F-65BA-4DB1-AD19-52A1277734BB}" type="sibTrans" cxnId="{BC8C7826-5C5F-462E-9AD4-E5CCFED8377B}">
      <dgm:prSet/>
      <dgm:spPr/>
      <dgm:t>
        <a:bodyPr/>
        <a:lstStyle/>
        <a:p>
          <a:endParaRPr lang="en-US"/>
        </a:p>
      </dgm:t>
    </dgm:pt>
    <dgm:pt modelId="{96028A6B-BDCC-4C0D-8F2B-1C83EB1380C3}">
      <dgm:prSet/>
      <dgm:spPr/>
      <dgm:t>
        <a:bodyPr/>
        <a:lstStyle/>
        <a:p>
          <a:r>
            <a:rPr lang="en-SG"/>
            <a:t>males &lt;- exampleSet[ , exampleSet$gender == "Male"]</a:t>
          </a:r>
          <a:endParaRPr lang="en-US"/>
        </a:p>
      </dgm:t>
    </dgm:pt>
    <dgm:pt modelId="{16476A73-2EA3-4622-8607-D49B53F054C2}" type="parTrans" cxnId="{80D5561E-BA40-42A5-8F18-EF3391CF4B8F}">
      <dgm:prSet/>
      <dgm:spPr/>
      <dgm:t>
        <a:bodyPr/>
        <a:lstStyle/>
        <a:p>
          <a:endParaRPr lang="en-US"/>
        </a:p>
      </dgm:t>
    </dgm:pt>
    <dgm:pt modelId="{A3CDF6D3-06BB-4300-B39A-BCB4CD76B506}" type="sibTrans" cxnId="{80D5561E-BA40-42A5-8F18-EF3391CF4B8F}">
      <dgm:prSet/>
      <dgm:spPr/>
      <dgm:t>
        <a:bodyPr/>
        <a:lstStyle/>
        <a:p>
          <a:endParaRPr lang="en-US"/>
        </a:p>
      </dgm:t>
    </dgm:pt>
    <dgm:pt modelId="{6A821B7C-7D6B-264E-9C0C-90ABF13ED9B9}" type="pres">
      <dgm:prSet presAssocID="{E6420D28-D848-4378-9CC5-39CB95020EFB}" presName="linear" presStyleCnt="0">
        <dgm:presLayoutVars>
          <dgm:animLvl val="lvl"/>
          <dgm:resizeHandles val="exact"/>
        </dgm:presLayoutVars>
      </dgm:prSet>
      <dgm:spPr/>
    </dgm:pt>
    <dgm:pt modelId="{903435E2-5EE6-604D-9A4A-DF9916768715}" type="pres">
      <dgm:prSet presAssocID="{8DEA884F-2E83-42F7-B79E-688ADB8A732F}" presName="parentText" presStyleLbl="node1" presStyleIdx="0" presStyleCnt="2">
        <dgm:presLayoutVars>
          <dgm:chMax val="0"/>
          <dgm:bulletEnabled val="1"/>
        </dgm:presLayoutVars>
      </dgm:prSet>
      <dgm:spPr/>
    </dgm:pt>
    <dgm:pt modelId="{E6D0CE1F-206B-E444-818C-DF8A40B7F32D}" type="pres">
      <dgm:prSet presAssocID="{CA5C204F-65BA-4DB1-AD19-52A1277734BB}" presName="spacer" presStyleCnt="0"/>
      <dgm:spPr/>
    </dgm:pt>
    <dgm:pt modelId="{AE9842B4-5795-A140-90B5-3EDA55BA9574}" type="pres">
      <dgm:prSet presAssocID="{96028A6B-BDCC-4C0D-8F2B-1C83EB1380C3}" presName="parentText" presStyleLbl="node1" presStyleIdx="1" presStyleCnt="2">
        <dgm:presLayoutVars>
          <dgm:chMax val="0"/>
          <dgm:bulletEnabled val="1"/>
        </dgm:presLayoutVars>
      </dgm:prSet>
      <dgm:spPr/>
    </dgm:pt>
  </dgm:ptLst>
  <dgm:cxnLst>
    <dgm:cxn modelId="{80D5561E-BA40-42A5-8F18-EF3391CF4B8F}" srcId="{E6420D28-D848-4378-9CC5-39CB95020EFB}" destId="{96028A6B-BDCC-4C0D-8F2B-1C83EB1380C3}" srcOrd="1" destOrd="0" parTransId="{16476A73-2EA3-4622-8607-D49B53F054C2}" sibTransId="{A3CDF6D3-06BB-4300-B39A-BCB4CD76B506}"/>
    <dgm:cxn modelId="{BC8C7826-5C5F-462E-9AD4-E5CCFED8377B}" srcId="{E6420D28-D848-4378-9CC5-39CB95020EFB}" destId="{8DEA884F-2E83-42F7-B79E-688ADB8A732F}" srcOrd="0" destOrd="0" parTransId="{773C2CD5-22B5-4A28-B818-5E3D0F33426F}" sibTransId="{CA5C204F-65BA-4DB1-AD19-52A1277734BB}"/>
    <dgm:cxn modelId="{27E71537-A766-144E-A2E1-3C35FE08E36B}" type="presOf" srcId="{8DEA884F-2E83-42F7-B79E-688ADB8A732F}" destId="{903435E2-5EE6-604D-9A4A-DF9916768715}" srcOrd="0" destOrd="0" presId="urn:microsoft.com/office/officeart/2005/8/layout/vList2"/>
    <dgm:cxn modelId="{D5BA0EDE-95F7-1E4F-8F64-008925BDF5A5}" type="presOf" srcId="{96028A6B-BDCC-4C0D-8F2B-1C83EB1380C3}" destId="{AE9842B4-5795-A140-90B5-3EDA55BA9574}" srcOrd="0" destOrd="0" presId="urn:microsoft.com/office/officeart/2005/8/layout/vList2"/>
    <dgm:cxn modelId="{AC4019EA-9461-2244-8B4D-B3D0778F1546}" type="presOf" srcId="{E6420D28-D848-4378-9CC5-39CB95020EFB}" destId="{6A821B7C-7D6B-264E-9C0C-90ABF13ED9B9}" srcOrd="0" destOrd="0" presId="urn:microsoft.com/office/officeart/2005/8/layout/vList2"/>
    <dgm:cxn modelId="{90457F29-3DBB-DA43-8515-AC3D86ECCD96}" type="presParOf" srcId="{6A821B7C-7D6B-264E-9C0C-90ABF13ED9B9}" destId="{903435E2-5EE6-604D-9A4A-DF9916768715}" srcOrd="0" destOrd="0" presId="urn:microsoft.com/office/officeart/2005/8/layout/vList2"/>
    <dgm:cxn modelId="{1D4E5280-8183-3C4F-A994-4CD60C730DDC}" type="presParOf" srcId="{6A821B7C-7D6B-264E-9C0C-90ABF13ED9B9}" destId="{E6D0CE1F-206B-E444-818C-DF8A40B7F32D}" srcOrd="1" destOrd="0" presId="urn:microsoft.com/office/officeart/2005/8/layout/vList2"/>
    <dgm:cxn modelId="{2CCB7999-C306-DF44-9D2C-94B163240F24}" type="presParOf" srcId="{6A821B7C-7D6B-264E-9C0C-90ABF13ED9B9}" destId="{AE9842B4-5795-A140-90B5-3EDA55BA957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1144E7A-20E4-5B4E-90E7-26861A237E6F}" type="doc">
      <dgm:prSet loTypeId="urn:microsoft.com/office/officeart/2005/8/layout/hChevron3" loCatId="" qsTypeId="urn:microsoft.com/office/officeart/2005/8/quickstyle/simple1" qsCatId="simple" csTypeId="urn:microsoft.com/office/officeart/2005/8/colors/accent1_2" csCatId="accent1" phldr="1"/>
      <dgm:spPr/>
    </dgm:pt>
    <dgm:pt modelId="{0013BA08-3551-AB40-B111-71DB2A93B072}">
      <dgm:prSet phldrT="[Text]"/>
      <dgm:spPr/>
      <dgm:t>
        <a:bodyPr/>
        <a:lstStyle/>
        <a:p>
          <a:r>
            <a:rPr lang="en-US" dirty="0"/>
            <a:t>Raw data</a:t>
          </a:r>
        </a:p>
      </dgm:t>
    </dgm:pt>
    <dgm:pt modelId="{0A575BE2-4207-8843-A5BC-23878A00A86D}" type="parTrans" cxnId="{20D72955-A1BB-0240-97DD-1C8B928827D0}">
      <dgm:prSet/>
      <dgm:spPr/>
      <dgm:t>
        <a:bodyPr/>
        <a:lstStyle/>
        <a:p>
          <a:endParaRPr lang="en-US"/>
        </a:p>
      </dgm:t>
    </dgm:pt>
    <dgm:pt modelId="{F5D29BB9-6A66-684B-8E6A-0A3906982F0C}" type="sibTrans" cxnId="{20D72955-A1BB-0240-97DD-1C8B928827D0}">
      <dgm:prSet/>
      <dgm:spPr/>
      <dgm:t>
        <a:bodyPr/>
        <a:lstStyle/>
        <a:p>
          <a:endParaRPr lang="en-US"/>
        </a:p>
      </dgm:t>
    </dgm:pt>
    <dgm:pt modelId="{3D3F748C-33F1-F84C-A952-DBDC1C26888D}">
      <dgm:prSet phldrT="[Text]"/>
      <dgm:spPr/>
      <dgm:t>
        <a:bodyPr/>
        <a:lstStyle/>
        <a:p>
          <a:r>
            <a:rPr lang="en-US" dirty="0"/>
            <a:t>MS/MS database search</a:t>
          </a:r>
        </a:p>
      </dgm:t>
    </dgm:pt>
    <dgm:pt modelId="{F5571C83-817B-264B-95E9-7B310B359502}" type="parTrans" cxnId="{08787419-B29F-D747-A542-84AF3D0ED554}">
      <dgm:prSet/>
      <dgm:spPr/>
      <dgm:t>
        <a:bodyPr/>
        <a:lstStyle/>
        <a:p>
          <a:endParaRPr lang="en-US"/>
        </a:p>
      </dgm:t>
    </dgm:pt>
    <dgm:pt modelId="{C9B14598-2D7B-734A-AD27-FB973B099E3F}" type="sibTrans" cxnId="{08787419-B29F-D747-A542-84AF3D0ED554}">
      <dgm:prSet/>
      <dgm:spPr/>
      <dgm:t>
        <a:bodyPr/>
        <a:lstStyle/>
        <a:p>
          <a:endParaRPr lang="en-US"/>
        </a:p>
      </dgm:t>
    </dgm:pt>
    <dgm:pt modelId="{ADEAA2B0-F482-8C44-9551-F70A1FBA629E}">
      <dgm:prSet phldrT="[Text]"/>
      <dgm:spPr/>
      <dgm:t>
        <a:bodyPr/>
        <a:lstStyle/>
        <a:p>
          <a:r>
            <a:rPr lang="en-US" dirty="0"/>
            <a:t>Analyze search results</a:t>
          </a:r>
        </a:p>
      </dgm:t>
    </dgm:pt>
    <dgm:pt modelId="{273C40B2-8999-D249-8097-9404B24F84E4}" type="parTrans" cxnId="{D5F8FCD6-AFCC-724E-80CB-A48C47381EDD}">
      <dgm:prSet/>
      <dgm:spPr/>
      <dgm:t>
        <a:bodyPr/>
        <a:lstStyle/>
        <a:p>
          <a:endParaRPr lang="en-US"/>
        </a:p>
      </dgm:t>
    </dgm:pt>
    <dgm:pt modelId="{CA8465C5-DD8A-564A-A9AF-F0DF8ED92B00}" type="sibTrans" cxnId="{D5F8FCD6-AFCC-724E-80CB-A48C47381EDD}">
      <dgm:prSet/>
      <dgm:spPr/>
      <dgm:t>
        <a:bodyPr/>
        <a:lstStyle/>
        <a:p>
          <a:endParaRPr lang="en-US"/>
        </a:p>
      </dgm:t>
    </dgm:pt>
    <dgm:pt modelId="{E6A1A261-D59A-6647-875F-68B0B2B18951}">
      <dgm:prSet/>
      <dgm:spPr/>
      <dgm:t>
        <a:bodyPr/>
        <a:lstStyle/>
        <a:p>
          <a:r>
            <a:rPr lang="en-US" dirty="0"/>
            <a:t>Quantitation</a:t>
          </a:r>
        </a:p>
      </dgm:t>
    </dgm:pt>
    <dgm:pt modelId="{EDF7F24E-E62A-BC4F-A70B-FAFA1EB7FE5B}" type="parTrans" cxnId="{C0E7A45C-ACFB-1145-A4AC-F31C0B76A038}">
      <dgm:prSet/>
      <dgm:spPr/>
      <dgm:t>
        <a:bodyPr/>
        <a:lstStyle/>
        <a:p>
          <a:endParaRPr lang="en-US"/>
        </a:p>
      </dgm:t>
    </dgm:pt>
    <dgm:pt modelId="{5DF2090F-8BCD-6A4E-939A-65A984F796D8}" type="sibTrans" cxnId="{C0E7A45C-ACFB-1145-A4AC-F31C0B76A038}">
      <dgm:prSet/>
      <dgm:spPr/>
      <dgm:t>
        <a:bodyPr/>
        <a:lstStyle/>
        <a:p>
          <a:endParaRPr lang="en-US"/>
        </a:p>
      </dgm:t>
    </dgm:pt>
    <dgm:pt modelId="{770FC4F5-42CB-6E49-9165-274999AAE326}" type="pres">
      <dgm:prSet presAssocID="{11144E7A-20E4-5B4E-90E7-26861A237E6F}" presName="Name0" presStyleCnt="0">
        <dgm:presLayoutVars>
          <dgm:dir/>
          <dgm:resizeHandles val="exact"/>
        </dgm:presLayoutVars>
      </dgm:prSet>
      <dgm:spPr/>
    </dgm:pt>
    <dgm:pt modelId="{ADCCED92-FE5A-BA41-A3FC-7586B10A3D51}" type="pres">
      <dgm:prSet presAssocID="{0013BA08-3551-AB40-B111-71DB2A93B072}" presName="parTxOnly" presStyleLbl="node1" presStyleIdx="0" presStyleCnt="4">
        <dgm:presLayoutVars>
          <dgm:bulletEnabled val="1"/>
        </dgm:presLayoutVars>
      </dgm:prSet>
      <dgm:spPr/>
    </dgm:pt>
    <dgm:pt modelId="{67980CBB-8907-4C48-BB0E-5E0E109383A1}" type="pres">
      <dgm:prSet presAssocID="{F5D29BB9-6A66-684B-8E6A-0A3906982F0C}" presName="parSpace" presStyleCnt="0"/>
      <dgm:spPr/>
    </dgm:pt>
    <dgm:pt modelId="{A8644761-54F2-874F-9B22-5EDCDC053872}" type="pres">
      <dgm:prSet presAssocID="{3D3F748C-33F1-F84C-A952-DBDC1C26888D}" presName="parTxOnly" presStyleLbl="node1" presStyleIdx="1" presStyleCnt="4">
        <dgm:presLayoutVars>
          <dgm:bulletEnabled val="1"/>
        </dgm:presLayoutVars>
      </dgm:prSet>
      <dgm:spPr/>
    </dgm:pt>
    <dgm:pt modelId="{5B26844D-AAB2-5642-882F-F7F49969364C}" type="pres">
      <dgm:prSet presAssocID="{C9B14598-2D7B-734A-AD27-FB973B099E3F}" presName="parSpace" presStyleCnt="0"/>
      <dgm:spPr/>
    </dgm:pt>
    <dgm:pt modelId="{B373B88D-9CE8-D248-A9C9-6EF0ED523F48}" type="pres">
      <dgm:prSet presAssocID="{ADEAA2B0-F482-8C44-9551-F70A1FBA629E}" presName="parTxOnly" presStyleLbl="node1" presStyleIdx="2" presStyleCnt="4">
        <dgm:presLayoutVars>
          <dgm:bulletEnabled val="1"/>
        </dgm:presLayoutVars>
      </dgm:prSet>
      <dgm:spPr/>
    </dgm:pt>
    <dgm:pt modelId="{5E1471CC-C9ED-1044-87B3-7597E3367368}" type="pres">
      <dgm:prSet presAssocID="{CA8465C5-DD8A-564A-A9AF-F0DF8ED92B00}" presName="parSpace" presStyleCnt="0"/>
      <dgm:spPr/>
    </dgm:pt>
    <dgm:pt modelId="{359A684B-3323-3E4F-BB57-25399768ADCC}" type="pres">
      <dgm:prSet presAssocID="{E6A1A261-D59A-6647-875F-68B0B2B18951}" presName="parTxOnly" presStyleLbl="node1" presStyleIdx="3" presStyleCnt="4">
        <dgm:presLayoutVars>
          <dgm:bulletEnabled val="1"/>
        </dgm:presLayoutVars>
      </dgm:prSet>
      <dgm:spPr/>
    </dgm:pt>
  </dgm:ptLst>
  <dgm:cxnLst>
    <dgm:cxn modelId="{08787419-B29F-D747-A542-84AF3D0ED554}" srcId="{11144E7A-20E4-5B4E-90E7-26861A237E6F}" destId="{3D3F748C-33F1-F84C-A952-DBDC1C26888D}" srcOrd="1" destOrd="0" parTransId="{F5571C83-817B-264B-95E9-7B310B359502}" sibTransId="{C9B14598-2D7B-734A-AD27-FB973B099E3F}"/>
    <dgm:cxn modelId="{0DFD0920-9111-974D-9442-CDA40B5478ED}" type="presOf" srcId="{0013BA08-3551-AB40-B111-71DB2A93B072}" destId="{ADCCED92-FE5A-BA41-A3FC-7586B10A3D51}" srcOrd="0" destOrd="0" presId="urn:microsoft.com/office/officeart/2005/8/layout/hChevron3"/>
    <dgm:cxn modelId="{1792FD4D-ADC9-2F4F-8BA8-640DEEC7ABE3}" type="presOf" srcId="{3D3F748C-33F1-F84C-A952-DBDC1C26888D}" destId="{A8644761-54F2-874F-9B22-5EDCDC053872}" srcOrd="0" destOrd="0" presId="urn:microsoft.com/office/officeart/2005/8/layout/hChevron3"/>
    <dgm:cxn modelId="{20D72955-A1BB-0240-97DD-1C8B928827D0}" srcId="{11144E7A-20E4-5B4E-90E7-26861A237E6F}" destId="{0013BA08-3551-AB40-B111-71DB2A93B072}" srcOrd="0" destOrd="0" parTransId="{0A575BE2-4207-8843-A5BC-23878A00A86D}" sibTransId="{F5D29BB9-6A66-684B-8E6A-0A3906982F0C}"/>
    <dgm:cxn modelId="{C0E7A45C-ACFB-1145-A4AC-F31C0B76A038}" srcId="{11144E7A-20E4-5B4E-90E7-26861A237E6F}" destId="{E6A1A261-D59A-6647-875F-68B0B2B18951}" srcOrd="3" destOrd="0" parTransId="{EDF7F24E-E62A-BC4F-A70B-FAFA1EB7FE5B}" sibTransId="{5DF2090F-8BCD-6A4E-939A-65A984F796D8}"/>
    <dgm:cxn modelId="{2ACF787C-D9EF-F741-847B-ECA3759B4F6B}" type="presOf" srcId="{11144E7A-20E4-5B4E-90E7-26861A237E6F}" destId="{770FC4F5-42CB-6E49-9165-274999AAE326}" srcOrd="0" destOrd="0" presId="urn:microsoft.com/office/officeart/2005/8/layout/hChevron3"/>
    <dgm:cxn modelId="{8EFBDF81-E4D5-1D4C-BF62-9864ACC75D10}" type="presOf" srcId="{ADEAA2B0-F482-8C44-9551-F70A1FBA629E}" destId="{B373B88D-9CE8-D248-A9C9-6EF0ED523F48}" srcOrd="0" destOrd="0" presId="urn:microsoft.com/office/officeart/2005/8/layout/hChevron3"/>
    <dgm:cxn modelId="{EDD21AD1-AA90-2F44-A84D-74BE18FDD90E}" type="presOf" srcId="{E6A1A261-D59A-6647-875F-68B0B2B18951}" destId="{359A684B-3323-3E4F-BB57-25399768ADCC}" srcOrd="0" destOrd="0" presId="urn:microsoft.com/office/officeart/2005/8/layout/hChevron3"/>
    <dgm:cxn modelId="{D5F8FCD6-AFCC-724E-80CB-A48C47381EDD}" srcId="{11144E7A-20E4-5B4E-90E7-26861A237E6F}" destId="{ADEAA2B0-F482-8C44-9551-F70A1FBA629E}" srcOrd="2" destOrd="0" parTransId="{273C40B2-8999-D249-8097-9404B24F84E4}" sibTransId="{CA8465C5-DD8A-564A-A9AF-F0DF8ED92B00}"/>
    <dgm:cxn modelId="{BA50A429-3415-1740-988E-DE134E1F8057}" type="presParOf" srcId="{770FC4F5-42CB-6E49-9165-274999AAE326}" destId="{ADCCED92-FE5A-BA41-A3FC-7586B10A3D51}" srcOrd="0" destOrd="0" presId="urn:microsoft.com/office/officeart/2005/8/layout/hChevron3"/>
    <dgm:cxn modelId="{FFAF1C0A-4FB2-8B45-95D0-56F21FCA675D}" type="presParOf" srcId="{770FC4F5-42CB-6E49-9165-274999AAE326}" destId="{67980CBB-8907-4C48-BB0E-5E0E109383A1}" srcOrd="1" destOrd="0" presId="urn:microsoft.com/office/officeart/2005/8/layout/hChevron3"/>
    <dgm:cxn modelId="{CF33D412-FA36-6C42-84F9-2BB206F93BDC}" type="presParOf" srcId="{770FC4F5-42CB-6E49-9165-274999AAE326}" destId="{A8644761-54F2-874F-9B22-5EDCDC053872}" srcOrd="2" destOrd="0" presId="urn:microsoft.com/office/officeart/2005/8/layout/hChevron3"/>
    <dgm:cxn modelId="{33D192E4-45F4-9B4C-BA67-ABE7A3C97FA4}" type="presParOf" srcId="{770FC4F5-42CB-6E49-9165-274999AAE326}" destId="{5B26844D-AAB2-5642-882F-F7F49969364C}" srcOrd="3" destOrd="0" presId="urn:microsoft.com/office/officeart/2005/8/layout/hChevron3"/>
    <dgm:cxn modelId="{0095C87A-A55F-254B-8F61-3DEB6E46B4A0}" type="presParOf" srcId="{770FC4F5-42CB-6E49-9165-274999AAE326}" destId="{B373B88D-9CE8-D248-A9C9-6EF0ED523F48}" srcOrd="4" destOrd="0" presId="urn:microsoft.com/office/officeart/2005/8/layout/hChevron3"/>
    <dgm:cxn modelId="{9E50F834-427C-8244-BEEF-1334A6360917}" type="presParOf" srcId="{770FC4F5-42CB-6E49-9165-274999AAE326}" destId="{5E1471CC-C9ED-1044-87B3-7597E3367368}" srcOrd="5" destOrd="0" presId="urn:microsoft.com/office/officeart/2005/8/layout/hChevron3"/>
    <dgm:cxn modelId="{5CD00E34-6B04-EC46-94F8-4B36A9F8956C}" type="presParOf" srcId="{770FC4F5-42CB-6E49-9165-274999AAE326}" destId="{359A684B-3323-3E4F-BB57-25399768ADCC}"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BACFB78-7742-EE4F-AA3B-A8F11BBDA89D}" type="doc">
      <dgm:prSet loTypeId="urn:microsoft.com/office/officeart/2005/8/layout/process3" loCatId="" qsTypeId="urn:microsoft.com/office/officeart/2005/8/quickstyle/simple4" qsCatId="simple" csTypeId="urn:microsoft.com/office/officeart/2005/8/colors/accent1_2" csCatId="accent1" phldr="1"/>
      <dgm:spPr/>
      <dgm:t>
        <a:bodyPr/>
        <a:lstStyle/>
        <a:p>
          <a:endParaRPr lang="en-US"/>
        </a:p>
      </dgm:t>
    </dgm:pt>
    <dgm:pt modelId="{262D4A75-B8E7-2E44-B680-EEC0C04DFC98}">
      <dgm:prSet phldrT="[Text]"/>
      <dgm:spPr/>
      <dgm:t>
        <a:bodyPr/>
        <a:lstStyle/>
        <a:p>
          <a:r>
            <a:rPr lang="en-US" dirty="0"/>
            <a:t>Raw</a:t>
          </a:r>
        </a:p>
      </dgm:t>
    </dgm:pt>
    <dgm:pt modelId="{398841F7-D363-2749-AF6D-0EF6A5080ABE}" type="parTrans" cxnId="{2B7050B2-CC54-7F4D-AAD2-149B6DAC549C}">
      <dgm:prSet/>
      <dgm:spPr/>
      <dgm:t>
        <a:bodyPr/>
        <a:lstStyle/>
        <a:p>
          <a:endParaRPr lang="en-US"/>
        </a:p>
      </dgm:t>
    </dgm:pt>
    <dgm:pt modelId="{0147B079-D2BD-0A4D-AC65-DEB2A463BAB4}" type="sibTrans" cxnId="{2B7050B2-CC54-7F4D-AAD2-149B6DAC549C}">
      <dgm:prSet/>
      <dgm:spPr/>
      <dgm:t>
        <a:bodyPr/>
        <a:lstStyle/>
        <a:p>
          <a:endParaRPr lang="en-US"/>
        </a:p>
      </dgm:t>
    </dgm:pt>
    <dgm:pt modelId="{DB71A550-9188-0642-987E-B02D0EBD4D25}">
      <dgm:prSet phldrT="[Text]"/>
      <dgm:spPr/>
      <dgm:t>
        <a:bodyPr/>
        <a:lstStyle/>
        <a:p>
          <a:r>
            <a:rPr lang="en-US" b="0" i="0" dirty="0"/>
            <a:t>Data and metadata generated by mass spectrometers</a:t>
          </a:r>
          <a:endParaRPr lang="en-US" dirty="0"/>
        </a:p>
      </dgm:t>
    </dgm:pt>
    <dgm:pt modelId="{657591F8-4632-114A-BD5F-2484FBB70144}" type="parTrans" cxnId="{C1B8D61A-9A58-6646-8FA3-DC2FA8CAD2C7}">
      <dgm:prSet/>
      <dgm:spPr/>
      <dgm:t>
        <a:bodyPr/>
        <a:lstStyle/>
        <a:p>
          <a:endParaRPr lang="en-US"/>
        </a:p>
      </dgm:t>
    </dgm:pt>
    <dgm:pt modelId="{20DBF94B-2B59-594B-87B2-B27A8F1BA0F3}" type="sibTrans" cxnId="{C1B8D61A-9A58-6646-8FA3-DC2FA8CAD2C7}">
      <dgm:prSet/>
      <dgm:spPr/>
      <dgm:t>
        <a:bodyPr/>
        <a:lstStyle/>
        <a:p>
          <a:endParaRPr lang="en-US"/>
        </a:p>
      </dgm:t>
    </dgm:pt>
    <dgm:pt modelId="{D78CFE19-F172-9840-A1AA-3C5B044D60DF}">
      <dgm:prSet phldrT="[Text]"/>
      <dgm:spPr/>
      <dgm:t>
        <a:bodyPr/>
        <a:lstStyle/>
        <a:p>
          <a:r>
            <a:rPr lang="en-US" dirty="0" err="1"/>
            <a:t>Standardised</a:t>
          </a:r>
          <a:r>
            <a:rPr lang="en-US" dirty="0"/>
            <a:t> MS data formats</a:t>
          </a:r>
        </a:p>
      </dgm:t>
    </dgm:pt>
    <dgm:pt modelId="{15EAD5A9-088F-E74D-8A73-F6A10E87C294}" type="parTrans" cxnId="{01DC6E0B-5E43-FE4E-A5F2-D4B78F101167}">
      <dgm:prSet/>
      <dgm:spPr/>
      <dgm:t>
        <a:bodyPr/>
        <a:lstStyle/>
        <a:p>
          <a:endParaRPr lang="en-US"/>
        </a:p>
      </dgm:t>
    </dgm:pt>
    <dgm:pt modelId="{9080B87F-B67A-B941-BFED-F7F4CE2439A6}" type="sibTrans" cxnId="{01DC6E0B-5E43-FE4E-A5F2-D4B78F101167}">
      <dgm:prSet/>
      <dgm:spPr/>
      <dgm:t>
        <a:bodyPr/>
        <a:lstStyle/>
        <a:p>
          <a:endParaRPr lang="en-US"/>
        </a:p>
      </dgm:t>
    </dgm:pt>
    <dgm:pt modelId="{AF55690C-BF65-8045-BAF4-CA32A1AD77AA}">
      <dgm:prSet phldrT="[Text]"/>
      <dgm:spPr/>
      <dgm:t>
        <a:bodyPr/>
        <a:lstStyle/>
        <a:p>
          <a:r>
            <a:rPr lang="en-US" dirty="0"/>
            <a:t>Represent processed peak lists, as well as raw data. In addition to the mass spectra, they contain detailed metadata that gives context to the information.</a:t>
          </a:r>
        </a:p>
      </dgm:t>
    </dgm:pt>
    <dgm:pt modelId="{F41DC0C8-590A-7D40-8220-D9B25DFDBE02}" type="parTrans" cxnId="{C9303EB0-82D8-DC45-80A4-4257796FB7E4}">
      <dgm:prSet/>
      <dgm:spPr/>
      <dgm:t>
        <a:bodyPr/>
        <a:lstStyle/>
        <a:p>
          <a:endParaRPr lang="en-US"/>
        </a:p>
      </dgm:t>
    </dgm:pt>
    <dgm:pt modelId="{90B94BF8-FF1C-7345-AA15-E5EB13E1C1E9}" type="sibTrans" cxnId="{C9303EB0-82D8-DC45-80A4-4257796FB7E4}">
      <dgm:prSet/>
      <dgm:spPr/>
      <dgm:t>
        <a:bodyPr/>
        <a:lstStyle/>
        <a:p>
          <a:endParaRPr lang="en-US"/>
        </a:p>
      </dgm:t>
    </dgm:pt>
    <dgm:pt modelId="{AA8A78A3-273C-D148-B2D5-59237C06BDF6}">
      <dgm:prSet phldrT="[Text]"/>
      <dgm:spPr/>
      <dgm:t>
        <a:bodyPr/>
        <a:lstStyle/>
        <a:p>
          <a:r>
            <a:rPr lang="en-US" dirty="0"/>
            <a:t>Processed peak lists</a:t>
          </a:r>
        </a:p>
      </dgm:t>
    </dgm:pt>
    <dgm:pt modelId="{37A8B0E0-86F5-EC48-9E56-6F5DA5AC3DD0}" type="parTrans" cxnId="{FF471CA0-F450-E348-8F85-D92548A2DB47}">
      <dgm:prSet/>
      <dgm:spPr/>
      <dgm:t>
        <a:bodyPr/>
        <a:lstStyle/>
        <a:p>
          <a:endParaRPr lang="en-US"/>
        </a:p>
      </dgm:t>
    </dgm:pt>
    <dgm:pt modelId="{91F88628-E046-314D-BCD6-57DDFF30BD37}" type="sibTrans" cxnId="{FF471CA0-F450-E348-8F85-D92548A2DB47}">
      <dgm:prSet/>
      <dgm:spPr/>
      <dgm:t>
        <a:bodyPr/>
        <a:lstStyle/>
        <a:p>
          <a:endParaRPr lang="en-US"/>
        </a:p>
      </dgm:t>
    </dgm:pt>
    <dgm:pt modelId="{B31CA1B2-E1D2-8747-A73F-8D84B08AE380}">
      <dgm:prSet phldrT="[Text]"/>
      <dgm:spPr/>
      <dgm:t>
        <a:bodyPr/>
        <a:lstStyle/>
        <a:p>
          <a:r>
            <a:rPr lang="en-US" b="0" i="0" dirty="0"/>
            <a:t>Heavily processed</a:t>
          </a:r>
          <a:endParaRPr lang="en-US" dirty="0"/>
        </a:p>
      </dgm:t>
    </dgm:pt>
    <dgm:pt modelId="{A8D87D6A-B904-7A44-A4D3-CF1DAB80EC3A}" type="parTrans" cxnId="{3F7F8EC6-BF15-6C41-AD9A-481C977E4F50}">
      <dgm:prSet/>
      <dgm:spPr/>
      <dgm:t>
        <a:bodyPr/>
        <a:lstStyle/>
        <a:p>
          <a:endParaRPr lang="en-US"/>
        </a:p>
      </dgm:t>
    </dgm:pt>
    <dgm:pt modelId="{3D1E4A73-BCD2-264B-8CAE-7A50CEE65A5B}" type="sibTrans" cxnId="{3F7F8EC6-BF15-6C41-AD9A-481C977E4F50}">
      <dgm:prSet/>
      <dgm:spPr/>
      <dgm:t>
        <a:bodyPr/>
        <a:lstStyle/>
        <a:p>
          <a:endParaRPr lang="en-US"/>
        </a:p>
      </dgm:t>
    </dgm:pt>
    <dgm:pt modelId="{AE5CD4F6-434D-D447-8B28-70E49BC962A8}">
      <dgm:prSet phldrT="[Text]"/>
      <dgm:spPr/>
      <dgm:t>
        <a:bodyPr/>
        <a:lstStyle/>
        <a:p>
          <a:r>
            <a:rPr lang="en-US" b="0" i="0" dirty="0"/>
            <a:t>The data may be the original profile mode scans or may already have had some basic processing</a:t>
          </a:r>
          <a:endParaRPr lang="en-US" dirty="0"/>
        </a:p>
      </dgm:t>
    </dgm:pt>
    <dgm:pt modelId="{E0849FBC-31AC-0846-8306-AD650EC92342}" type="parTrans" cxnId="{A27591B4-D8F0-024A-9A63-287371671F67}">
      <dgm:prSet/>
      <dgm:spPr/>
      <dgm:t>
        <a:bodyPr/>
        <a:lstStyle/>
        <a:p>
          <a:endParaRPr lang="en-US"/>
        </a:p>
      </dgm:t>
    </dgm:pt>
    <dgm:pt modelId="{E91B512F-81EC-534E-9EF5-7F9B7B116B4E}" type="sibTrans" cxnId="{A27591B4-D8F0-024A-9A63-287371671F67}">
      <dgm:prSet/>
      <dgm:spPr/>
      <dgm:t>
        <a:bodyPr/>
        <a:lstStyle/>
        <a:p>
          <a:endParaRPr lang="en-US"/>
        </a:p>
      </dgm:t>
    </dgm:pt>
    <dgm:pt modelId="{6C6705E4-CBB5-0844-9188-BAD09A4E8C75}">
      <dgm:prSet phldrT="[Text]"/>
      <dgm:spPr/>
      <dgm:t>
        <a:bodyPr/>
        <a:lstStyle/>
        <a:p>
          <a:r>
            <a:rPr lang="en-US" b="1" i="0" dirty="0" err="1"/>
            <a:t>mzML</a:t>
          </a:r>
          <a:endParaRPr lang="en-US" b="1" dirty="0"/>
        </a:p>
      </dgm:t>
    </dgm:pt>
    <dgm:pt modelId="{8CD74FE2-61F5-CD4E-AD1B-9E1DA40B0A0B}" type="parTrans" cxnId="{E9BF7CAC-57FA-8A4C-8F37-CAA1F1645871}">
      <dgm:prSet/>
      <dgm:spPr/>
      <dgm:t>
        <a:bodyPr/>
        <a:lstStyle/>
        <a:p>
          <a:endParaRPr lang="en-US"/>
        </a:p>
      </dgm:t>
    </dgm:pt>
    <dgm:pt modelId="{7F56B008-5D6A-274E-AFEF-373841B96F0A}" type="sibTrans" cxnId="{E9BF7CAC-57FA-8A4C-8F37-CAA1F1645871}">
      <dgm:prSet/>
      <dgm:spPr/>
      <dgm:t>
        <a:bodyPr/>
        <a:lstStyle/>
        <a:p>
          <a:endParaRPr lang="en-US"/>
        </a:p>
      </dgm:t>
    </dgm:pt>
    <dgm:pt modelId="{0BF1A8C9-6796-2840-8FA2-DC344A3585D0}">
      <dgm:prSet phldrT="[Text]"/>
      <dgm:spPr/>
      <dgm:t>
        <a:bodyPr/>
        <a:lstStyle/>
        <a:p>
          <a:r>
            <a:rPr lang="en-US" b="1" dirty="0"/>
            <a:t>Binary output</a:t>
          </a:r>
        </a:p>
      </dgm:t>
    </dgm:pt>
    <dgm:pt modelId="{B0699814-1CF6-C745-BF7C-C1F13E5BB5A4}" type="parTrans" cxnId="{7DF53C07-4725-3F4A-96FD-3E7928ECE136}">
      <dgm:prSet/>
      <dgm:spPr/>
      <dgm:t>
        <a:bodyPr/>
        <a:lstStyle/>
        <a:p>
          <a:endParaRPr lang="en-US"/>
        </a:p>
      </dgm:t>
    </dgm:pt>
    <dgm:pt modelId="{F37C4255-6C24-704E-A9E9-4A44E674946B}" type="sibTrans" cxnId="{7DF53C07-4725-3F4A-96FD-3E7928ECE136}">
      <dgm:prSet/>
      <dgm:spPr/>
      <dgm:t>
        <a:bodyPr/>
        <a:lstStyle/>
        <a:p>
          <a:endParaRPr lang="en-US"/>
        </a:p>
      </dgm:t>
    </dgm:pt>
    <dgm:pt modelId="{6CAC6B1A-B739-9046-819A-0FE9594D6C02}">
      <dgm:prSet phldrT="[Text]"/>
      <dgm:spPr/>
      <dgm:t>
        <a:bodyPr/>
        <a:lstStyle/>
        <a:p>
          <a:r>
            <a:rPr lang="en-US" b="0" i="0" dirty="0"/>
            <a:t>These files are formatted in plain text, with typical formats like </a:t>
          </a:r>
          <a:r>
            <a:rPr lang="en-US" b="1" i="0" dirty="0" err="1"/>
            <a:t>dta</a:t>
          </a:r>
          <a:r>
            <a:rPr lang="en-US" b="1" i="0" dirty="0"/>
            <a:t>, </a:t>
          </a:r>
          <a:r>
            <a:rPr lang="en-US" b="1" i="0" dirty="0" err="1"/>
            <a:t>pkl</a:t>
          </a:r>
          <a:r>
            <a:rPr lang="en-US" b="1" i="0" dirty="0"/>
            <a:t>, ms2 or </a:t>
          </a:r>
          <a:r>
            <a:rPr lang="en-US" b="1" i="0" dirty="0" err="1"/>
            <a:t>mgf</a:t>
          </a:r>
          <a:r>
            <a:rPr lang="en-US" b="0" i="0" dirty="0"/>
            <a:t>.</a:t>
          </a:r>
          <a:endParaRPr lang="en-US" dirty="0"/>
        </a:p>
      </dgm:t>
    </dgm:pt>
    <dgm:pt modelId="{C31EB2CC-16A1-3E48-B500-2E793E60D5D1}" type="parTrans" cxnId="{9BD69782-CBA1-A245-A949-E51F09D9E3AF}">
      <dgm:prSet/>
      <dgm:spPr/>
      <dgm:t>
        <a:bodyPr/>
        <a:lstStyle/>
        <a:p>
          <a:endParaRPr lang="en-US"/>
        </a:p>
      </dgm:t>
    </dgm:pt>
    <dgm:pt modelId="{2363E305-9324-3B4C-92D0-1B1AC8A12776}" type="sibTrans" cxnId="{9BD69782-CBA1-A245-A949-E51F09D9E3AF}">
      <dgm:prSet/>
      <dgm:spPr/>
      <dgm:t>
        <a:bodyPr/>
        <a:lstStyle/>
        <a:p>
          <a:endParaRPr lang="en-US"/>
        </a:p>
      </dgm:t>
    </dgm:pt>
    <dgm:pt modelId="{7C479C15-7BC5-5B41-A729-06F07A8351C7}">
      <dgm:prSet/>
      <dgm:spPr/>
      <dgm:t>
        <a:bodyPr/>
        <a:lstStyle/>
        <a:p>
          <a:r>
            <a:rPr lang="en-US" dirty="0"/>
            <a:t>Search engine output</a:t>
          </a:r>
        </a:p>
      </dgm:t>
    </dgm:pt>
    <dgm:pt modelId="{495AF920-F9A6-F94C-AC59-F870FEE14F90}" type="parTrans" cxnId="{E640F712-AAA9-1746-A8CD-92F327272903}">
      <dgm:prSet/>
      <dgm:spPr/>
      <dgm:t>
        <a:bodyPr/>
        <a:lstStyle/>
        <a:p>
          <a:endParaRPr lang="en-US"/>
        </a:p>
      </dgm:t>
    </dgm:pt>
    <dgm:pt modelId="{B95FCF50-0AB7-9547-8F6E-FC1D9E7E025B}" type="sibTrans" cxnId="{E640F712-AAA9-1746-A8CD-92F327272903}">
      <dgm:prSet/>
      <dgm:spPr/>
      <dgm:t>
        <a:bodyPr/>
        <a:lstStyle/>
        <a:p>
          <a:endParaRPr lang="en-US"/>
        </a:p>
      </dgm:t>
    </dgm:pt>
    <dgm:pt modelId="{F00BD77F-BD1B-0649-9A49-A2289161F998}">
      <dgm:prSet/>
      <dgm:spPr/>
      <dgm:t>
        <a:bodyPr/>
        <a:lstStyle/>
        <a:p>
          <a:r>
            <a:rPr lang="en-US" dirty="0"/>
            <a:t>engines used for performing the identification and quantification of peptides and proteins.</a:t>
          </a:r>
        </a:p>
      </dgm:t>
    </dgm:pt>
    <dgm:pt modelId="{2710B584-D264-0E4C-82FA-092D797CFF6C}" type="parTrans" cxnId="{339D82FF-B344-F74C-A32B-EB80054D3D8F}">
      <dgm:prSet/>
      <dgm:spPr/>
      <dgm:t>
        <a:bodyPr/>
        <a:lstStyle/>
        <a:p>
          <a:endParaRPr lang="en-US"/>
        </a:p>
      </dgm:t>
    </dgm:pt>
    <dgm:pt modelId="{7F58CB98-E5E6-A341-BC66-EE9FAB497CB8}" type="sibTrans" cxnId="{339D82FF-B344-F74C-A32B-EB80054D3D8F}">
      <dgm:prSet/>
      <dgm:spPr/>
      <dgm:t>
        <a:bodyPr/>
        <a:lstStyle/>
        <a:p>
          <a:endParaRPr lang="en-US"/>
        </a:p>
      </dgm:t>
    </dgm:pt>
    <dgm:pt modelId="{69F0640B-DDD8-044B-BC44-C3638729FC73}">
      <dgm:prSet/>
      <dgm:spPr/>
      <dgm:t>
        <a:bodyPr/>
        <a:lstStyle/>
        <a:p>
          <a:r>
            <a:rPr lang="en-US" b="1" dirty="0" err="1"/>
            <a:t>mzIdentML</a:t>
          </a:r>
          <a:r>
            <a:rPr lang="en-US" dirty="0"/>
            <a:t> - provides a common format for the export of identification results from any search engine.</a:t>
          </a:r>
        </a:p>
      </dgm:t>
    </dgm:pt>
    <dgm:pt modelId="{1A0E1554-E96A-1F40-94B0-5EA6B9F0E320}" type="parTrans" cxnId="{C4D0CCB9-2D22-1C4C-9CA2-570BA9CA0F47}">
      <dgm:prSet/>
      <dgm:spPr/>
      <dgm:t>
        <a:bodyPr/>
        <a:lstStyle/>
        <a:p>
          <a:endParaRPr lang="en-US"/>
        </a:p>
      </dgm:t>
    </dgm:pt>
    <dgm:pt modelId="{DA0EE640-DB40-894D-910A-424EBC668FFC}" type="sibTrans" cxnId="{C4D0CCB9-2D22-1C4C-9CA2-570BA9CA0F47}">
      <dgm:prSet/>
      <dgm:spPr/>
      <dgm:t>
        <a:bodyPr/>
        <a:lstStyle/>
        <a:p>
          <a:endParaRPr lang="en-US"/>
        </a:p>
      </dgm:t>
    </dgm:pt>
    <dgm:pt modelId="{BC4531BA-571B-F14F-9B84-B24E24B9415B}">
      <dgm:prSet/>
      <dgm:spPr/>
      <dgm:t>
        <a:bodyPr/>
        <a:lstStyle/>
        <a:p>
          <a:r>
            <a:rPr lang="en-US" b="1" dirty="0" err="1"/>
            <a:t>mzTab</a:t>
          </a:r>
          <a:r>
            <a:rPr lang="en-US" dirty="0"/>
            <a:t> - represents both identification and basic quantification results.</a:t>
          </a:r>
        </a:p>
      </dgm:t>
    </dgm:pt>
    <dgm:pt modelId="{48DA4360-1D98-DF4B-9010-56D41FA9B84F}" type="parTrans" cxnId="{0C35456C-6D23-194E-8015-7574303FC358}">
      <dgm:prSet/>
      <dgm:spPr/>
      <dgm:t>
        <a:bodyPr/>
        <a:lstStyle/>
        <a:p>
          <a:endParaRPr lang="en-US"/>
        </a:p>
      </dgm:t>
    </dgm:pt>
    <dgm:pt modelId="{05592209-FFB6-2B41-8FB1-935DFE0668E5}" type="sibTrans" cxnId="{0C35456C-6D23-194E-8015-7574303FC358}">
      <dgm:prSet/>
      <dgm:spPr/>
      <dgm:t>
        <a:bodyPr/>
        <a:lstStyle/>
        <a:p>
          <a:endParaRPr lang="en-US"/>
        </a:p>
      </dgm:t>
    </dgm:pt>
    <dgm:pt modelId="{1A78BF05-263B-4C47-93FA-8CCEB67351FD}" type="pres">
      <dgm:prSet presAssocID="{6BACFB78-7742-EE4F-AA3B-A8F11BBDA89D}" presName="linearFlow" presStyleCnt="0">
        <dgm:presLayoutVars>
          <dgm:dir/>
          <dgm:animLvl val="lvl"/>
          <dgm:resizeHandles val="exact"/>
        </dgm:presLayoutVars>
      </dgm:prSet>
      <dgm:spPr/>
    </dgm:pt>
    <dgm:pt modelId="{F0D6525D-5E43-1F48-8633-915B6E79DF5E}" type="pres">
      <dgm:prSet presAssocID="{262D4A75-B8E7-2E44-B680-EEC0C04DFC98}" presName="composite" presStyleCnt="0"/>
      <dgm:spPr/>
    </dgm:pt>
    <dgm:pt modelId="{53B559B2-7B3A-9F44-94DD-C10A575AA642}" type="pres">
      <dgm:prSet presAssocID="{262D4A75-B8E7-2E44-B680-EEC0C04DFC98}" presName="parTx" presStyleLbl="node1" presStyleIdx="0" presStyleCnt="4">
        <dgm:presLayoutVars>
          <dgm:chMax val="0"/>
          <dgm:chPref val="0"/>
          <dgm:bulletEnabled val="1"/>
        </dgm:presLayoutVars>
      </dgm:prSet>
      <dgm:spPr/>
    </dgm:pt>
    <dgm:pt modelId="{6C69A8A5-00B3-814A-BFCA-1EF7436D978A}" type="pres">
      <dgm:prSet presAssocID="{262D4A75-B8E7-2E44-B680-EEC0C04DFC98}" presName="parSh" presStyleLbl="node1" presStyleIdx="0" presStyleCnt="4"/>
      <dgm:spPr/>
    </dgm:pt>
    <dgm:pt modelId="{593F1A53-00EB-BE4C-86BB-7EFF4B27963E}" type="pres">
      <dgm:prSet presAssocID="{262D4A75-B8E7-2E44-B680-EEC0C04DFC98}" presName="desTx" presStyleLbl="fgAcc1" presStyleIdx="0" presStyleCnt="4">
        <dgm:presLayoutVars>
          <dgm:bulletEnabled val="1"/>
        </dgm:presLayoutVars>
      </dgm:prSet>
      <dgm:spPr/>
    </dgm:pt>
    <dgm:pt modelId="{D614A916-9E51-FD41-BAA2-7854311EFF99}" type="pres">
      <dgm:prSet presAssocID="{0147B079-D2BD-0A4D-AC65-DEB2A463BAB4}" presName="sibTrans" presStyleLbl="sibTrans2D1" presStyleIdx="0" presStyleCnt="3"/>
      <dgm:spPr/>
    </dgm:pt>
    <dgm:pt modelId="{4CEA30E1-D472-264B-9A09-460578CCA4D6}" type="pres">
      <dgm:prSet presAssocID="{0147B079-D2BD-0A4D-AC65-DEB2A463BAB4}" presName="connTx" presStyleLbl="sibTrans2D1" presStyleIdx="0" presStyleCnt="3"/>
      <dgm:spPr/>
    </dgm:pt>
    <dgm:pt modelId="{A5EB3954-827B-AB46-8EA1-96C518422A29}" type="pres">
      <dgm:prSet presAssocID="{D78CFE19-F172-9840-A1AA-3C5B044D60DF}" presName="composite" presStyleCnt="0"/>
      <dgm:spPr/>
    </dgm:pt>
    <dgm:pt modelId="{9FFFAC2D-55F7-934C-975B-901690F38622}" type="pres">
      <dgm:prSet presAssocID="{D78CFE19-F172-9840-A1AA-3C5B044D60DF}" presName="parTx" presStyleLbl="node1" presStyleIdx="0" presStyleCnt="4">
        <dgm:presLayoutVars>
          <dgm:chMax val="0"/>
          <dgm:chPref val="0"/>
          <dgm:bulletEnabled val="1"/>
        </dgm:presLayoutVars>
      </dgm:prSet>
      <dgm:spPr/>
    </dgm:pt>
    <dgm:pt modelId="{5E496085-467A-3B47-80FF-DBDDDDEB2DE6}" type="pres">
      <dgm:prSet presAssocID="{D78CFE19-F172-9840-A1AA-3C5B044D60DF}" presName="parSh" presStyleLbl="node1" presStyleIdx="1" presStyleCnt="4"/>
      <dgm:spPr/>
    </dgm:pt>
    <dgm:pt modelId="{564A6227-A6FD-574F-9782-BB696024A718}" type="pres">
      <dgm:prSet presAssocID="{D78CFE19-F172-9840-A1AA-3C5B044D60DF}" presName="desTx" presStyleLbl="fgAcc1" presStyleIdx="1" presStyleCnt="4">
        <dgm:presLayoutVars>
          <dgm:bulletEnabled val="1"/>
        </dgm:presLayoutVars>
      </dgm:prSet>
      <dgm:spPr/>
    </dgm:pt>
    <dgm:pt modelId="{8B8D337B-5DAF-7E40-86BB-584950654478}" type="pres">
      <dgm:prSet presAssocID="{9080B87F-B67A-B941-BFED-F7F4CE2439A6}" presName="sibTrans" presStyleLbl="sibTrans2D1" presStyleIdx="1" presStyleCnt="3"/>
      <dgm:spPr/>
    </dgm:pt>
    <dgm:pt modelId="{218FB4A5-347C-464A-B172-4CDD6E0F7FFB}" type="pres">
      <dgm:prSet presAssocID="{9080B87F-B67A-B941-BFED-F7F4CE2439A6}" presName="connTx" presStyleLbl="sibTrans2D1" presStyleIdx="1" presStyleCnt="3"/>
      <dgm:spPr/>
    </dgm:pt>
    <dgm:pt modelId="{CCBF419F-9CE2-C440-95BA-DAB4923FC215}" type="pres">
      <dgm:prSet presAssocID="{AA8A78A3-273C-D148-B2D5-59237C06BDF6}" presName="composite" presStyleCnt="0"/>
      <dgm:spPr/>
    </dgm:pt>
    <dgm:pt modelId="{29E5B7B6-544B-5242-B030-87E0EC9EA8AC}" type="pres">
      <dgm:prSet presAssocID="{AA8A78A3-273C-D148-B2D5-59237C06BDF6}" presName="parTx" presStyleLbl="node1" presStyleIdx="1" presStyleCnt="4">
        <dgm:presLayoutVars>
          <dgm:chMax val="0"/>
          <dgm:chPref val="0"/>
          <dgm:bulletEnabled val="1"/>
        </dgm:presLayoutVars>
      </dgm:prSet>
      <dgm:spPr/>
    </dgm:pt>
    <dgm:pt modelId="{A6D44123-292A-614E-A50C-11E1A0CF243C}" type="pres">
      <dgm:prSet presAssocID="{AA8A78A3-273C-D148-B2D5-59237C06BDF6}" presName="parSh" presStyleLbl="node1" presStyleIdx="2" presStyleCnt="4"/>
      <dgm:spPr/>
    </dgm:pt>
    <dgm:pt modelId="{4BBF3F05-D347-424F-B987-DDABBA326469}" type="pres">
      <dgm:prSet presAssocID="{AA8A78A3-273C-D148-B2D5-59237C06BDF6}" presName="desTx" presStyleLbl="fgAcc1" presStyleIdx="2" presStyleCnt="4">
        <dgm:presLayoutVars>
          <dgm:bulletEnabled val="1"/>
        </dgm:presLayoutVars>
      </dgm:prSet>
      <dgm:spPr/>
    </dgm:pt>
    <dgm:pt modelId="{B7B8007C-05D8-2040-84E4-373F38D8FB53}" type="pres">
      <dgm:prSet presAssocID="{91F88628-E046-314D-BCD6-57DDFF30BD37}" presName="sibTrans" presStyleLbl="sibTrans2D1" presStyleIdx="2" presStyleCnt="3"/>
      <dgm:spPr/>
    </dgm:pt>
    <dgm:pt modelId="{7C990742-EC52-C244-95F5-00688D4F72A9}" type="pres">
      <dgm:prSet presAssocID="{91F88628-E046-314D-BCD6-57DDFF30BD37}" presName="connTx" presStyleLbl="sibTrans2D1" presStyleIdx="2" presStyleCnt="3"/>
      <dgm:spPr/>
    </dgm:pt>
    <dgm:pt modelId="{1409CBF4-814B-7142-800E-015411D49625}" type="pres">
      <dgm:prSet presAssocID="{7C479C15-7BC5-5B41-A729-06F07A8351C7}" presName="composite" presStyleCnt="0"/>
      <dgm:spPr/>
    </dgm:pt>
    <dgm:pt modelId="{7AF19361-3455-A848-AF01-506F0FCB304E}" type="pres">
      <dgm:prSet presAssocID="{7C479C15-7BC5-5B41-A729-06F07A8351C7}" presName="parTx" presStyleLbl="node1" presStyleIdx="2" presStyleCnt="4">
        <dgm:presLayoutVars>
          <dgm:chMax val="0"/>
          <dgm:chPref val="0"/>
          <dgm:bulletEnabled val="1"/>
        </dgm:presLayoutVars>
      </dgm:prSet>
      <dgm:spPr/>
    </dgm:pt>
    <dgm:pt modelId="{E2350AD6-F284-5941-8E03-8A7D20A04BA5}" type="pres">
      <dgm:prSet presAssocID="{7C479C15-7BC5-5B41-A729-06F07A8351C7}" presName="parSh" presStyleLbl="node1" presStyleIdx="3" presStyleCnt="4"/>
      <dgm:spPr/>
    </dgm:pt>
    <dgm:pt modelId="{88C65EE6-B7AC-EB41-8184-148CBC9465E1}" type="pres">
      <dgm:prSet presAssocID="{7C479C15-7BC5-5B41-A729-06F07A8351C7}" presName="desTx" presStyleLbl="fgAcc1" presStyleIdx="3" presStyleCnt="4">
        <dgm:presLayoutVars>
          <dgm:bulletEnabled val="1"/>
        </dgm:presLayoutVars>
      </dgm:prSet>
      <dgm:spPr/>
    </dgm:pt>
  </dgm:ptLst>
  <dgm:cxnLst>
    <dgm:cxn modelId="{25366500-6BF4-5A4A-9C4C-7CCDC4BCCED5}" type="presOf" srcId="{91F88628-E046-314D-BCD6-57DDFF30BD37}" destId="{7C990742-EC52-C244-95F5-00688D4F72A9}" srcOrd="1" destOrd="0" presId="urn:microsoft.com/office/officeart/2005/8/layout/process3"/>
    <dgm:cxn modelId="{19D05E04-B915-974B-A354-B7AF5BCBB975}" type="presOf" srcId="{91F88628-E046-314D-BCD6-57DDFF30BD37}" destId="{B7B8007C-05D8-2040-84E4-373F38D8FB53}" srcOrd="0" destOrd="0" presId="urn:microsoft.com/office/officeart/2005/8/layout/process3"/>
    <dgm:cxn modelId="{7DF53C07-4725-3F4A-96FD-3E7928ECE136}" srcId="{262D4A75-B8E7-2E44-B680-EEC0C04DFC98}" destId="{0BF1A8C9-6796-2840-8FA2-DC344A3585D0}" srcOrd="2" destOrd="0" parTransId="{B0699814-1CF6-C745-BF7C-C1F13E5BB5A4}" sibTransId="{F37C4255-6C24-704E-A9E9-4A44E674946B}"/>
    <dgm:cxn modelId="{01DC6E0B-5E43-FE4E-A5F2-D4B78F101167}" srcId="{6BACFB78-7742-EE4F-AA3B-A8F11BBDA89D}" destId="{D78CFE19-F172-9840-A1AA-3C5B044D60DF}" srcOrd="1" destOrd="0" parTransId="{15EAD5A9-088F-E74D-8A73-F6A10E87C294}" sibTransId="{9080B87F-B67A-B941-BFED-F7F4CE2439A6}"/>
    <dgm:cxn modelId="{E640F712-AAA9-1746-A8CD-92F327272903}" srcId="{6BACFB78-7742-EE4F-AA3B-A8F11BBDA89D}" destId="{7C479C15-7BC5-5B41-A729-06F07A8351C7}" srcOrd="3" destOrd="0" parTransId="{495AF920-F9A6-F94C-AC59-F870FEE14F90}" sibTransId="{B95FCF50-0AB7-9547-8F6E-FC1D9E7E025B}"/>
    <dgm:cxn modelId="{92841918-9792-C54A-9E5C-C98947498AFD}" type="presOf" srcId="{DB71A550-9188-0642-987E-B02D0EBD4D25}" destId="{593F1A53-00EB-BE4C-86BB-7EFF4B27963E}" srcOrd="0" destOrd="0" presId="urn:microsoft.com/office/officeart/2005/8/layout/process3"/>
    <dgm:cxn modelId="{C1B8D61A-9A58-6646-8FA3-DC2FA8CAD2C7}" srcId="{262D4A75-B8E7-2E44-B680-EEC0C04DFC98}" destId="{DB71A550-9188-0642-987E-B02D0EBD4D25}" srcOrd="0" destOrd="0" parTransId="{657591F8-4632-114A-BD5F-2484FBB70144}" sibTransId="{20DBF94B-2B59-594B-87B2-B27A8F1BA0F3}"/>
    <dgm:cxn modelId="{5B96E739-638C-304E-A9A8-464F16001B8B}" type="presOf" srcId="{262D4A75-B8E7-2E44-B680-EEC0C04DFC98}" destId="{6C69A8A5-00B3-814A-BFCA-1EF7436D978A}" srcOrd="1" destOrd="0" presId="urn:microsoft.com/office/officeart/2005/8/layout/process3"/>
    <dgm:cxn modelId="{513D443B-7161-184E-8264-6BA2FEA35DF5}" type="presOf" srcId="{69F0640B-DDD8-044B-BC44-C3638729FC73}" destId="{88C65EE6-B7AC-EB41-8184-148CBC9465E1}" srcOrd="0" destOrd="1" presId="urn:microsoft.com/office/officeart/2005/8/layout/process3"/>
    <dgm:cxn modelId="{09CB863F-42D8-2D4F-B670-1D3EDC5F3F08}" type="presOf" srcId="{AA8A78A3-273C-D148-B2D5-59237C06BDF6}" destId="{29E5B7B6-544B-5242-B030-87E0EC9EA8AC}" srcOrd="0" destOrd="0" presId="urn:microsoft.com/office/officeart/2005/8/layout/process3"/>
    <dgm:cxn modelId="{7B196B43-01CA-2B40-AE55-C9ED9EF26970}" type="presOf" srcId="{0147B079-D2BD-0A4D-AC65-DEB2A463BAB4}" destId="{4CEA30E1-D472-264B-9A09-460578CCA4D6}" srcOrd="1" destOrd="0" presId="urn:microsoft.com/office/officeart/2005/8/layout/process3"/>
    <dgm:cxn modelId="{49001046-050F-6A4C-A355-49F8720BDCDE}" type="presOf" srcId="{D78CFE19-F172-9840-A1AA-3C5B044D60DF}" destId="{5E496085-467A-3B47-80FF-DBDDDDEB2DE6}" srcOrd="1" destOrd="0" presId="urn:microsoft.com/office/officeart/2005/8/layout/process3"/>
    <dgm:cxn modelId="{AED1C948-6D09-DD4C-A860-D4D35657B5DB}" type="presOf" srcId="{0147B079-D2BD-0A4D-AC65-DEB2A463BAB4}" destId="{D614A916-9E51-FD41-BAA2-7854311EFF99}" srcOrd="0" destOrd="0" presId="urn:microsoft.com/office/officeart/2005/8/layout/process3"/>
    <dgm:cxn modelId="{0C35456C-6D23-194E-8015-7574303FC358}" srcId="{7C479C15-7BC5-5B41-A729-06F07A8351C7}" destId="{BC4531BA-571B-F14F-9B84-B24E24B9415B}" srcOrd="2" destOrd="0" parTransId="{48DA4360-1D98-DF4B-9010-56D41FA9B84F}" sibTransId="{05592209-FFB6-2B41-8FB1-935DFE0668E5}"/>
    <dgm:cxn modelId="{006F456F-608B-9B43-B7AB-EAAA56FA2CD2}" type="presOf" srcId="{9080B87F-B67A-B941-BFED-F7F4CE2439A6}" destId="{8B8D337B-5DAF-7E40-86BB-584950654478}" srcOrd="0" destOrd="0" presId="urn:microsoft.com/office/officeart/2005/8/layout/process3"/>
    <dgm:cxn modelId="{5225187A-44FD-C248-9C80-79866A0BAAF2}" type="presOf" srcId="{7C479C15-7BC5-5B41-A729-06F07A8351C7}" destId="{E2350AD6-F284-5941-8E03-8A7D20A04BA5}" srcOrd="1" destOrd="0" presId="urn:microsoft.com/office/officeart/2005/8/layout/process3"/>
    <dgm:cxn modelId="{1F956E7E-4ED7-8846-8651-247AB36F4DE4}" type="presOf" srcId="{6C6705E4-CBB5-0844-9188-BAD09A4E8C75}" destId="{564A6227-A6FD-574F-9782-BB696024A718}" srcOrd="0" destOrd="1" presId="urn:microsoft.com/office/officeart/2005/8/layout/process3"/>
    <dgm:cxn modelId="{60CA237F-D81D-4D48-A778-213C7CC5427D}" type="presOf" srcId="{AE5CD4F6-434D-D447-8B28-70E49BC962A8}" destId="{593F1A53-00EB-BE4C-86BB-7EFF4B27963E}" srcOrd="0" destOrd="1" presId="urn:microsoft.com/office/officeart/2005/8/layout/process3"/>
    <dgm:cxn modelId="{9BD69782-CBA1-A245-A949-E51F09D9E3AF}" srcId="{AA8A78A3-273C-D148-B2D5-59237C06BDF6}" destId="{6CAC6B1A-B739-9046-819A-0FE9594D6C02}" srcOrd="1" destOrd="0" parTransId="{C31EB2CC-16A1-3E48-B500-2E793E60D5D1}" sibTransId="{2363E305-9324-3B4C-92D0-1B1AC8A12776}"/>
    <dgm:cxn modelId="{6E7A2685-882A-0F4F-894A-5A455AC7B9C5}" type="presOf" srcId="{6BACFB78-7742-EE4F-AA3B-A8F11BBDA89D}" destId="{1A78BF05-263B-4C47-93FA-8CCEB67351FD}" srcOrd="0" destOrd="0" presId="urn:microsoft.com/office/officeart/2005/8/layout/process3"/>
    <dgm:cxn modelId="{F8942985-5162-5C44-9AF7-32C7AE7819AE}" type="presOf" srcId="{AF55690C-BF65-8045-BAF4-CA32A1AD77AA}" destId="{564A6227-A6FD-574F-9782-BB696024A718}" srcOrd="0" destOrd="0" presId="urn:microsoft.com/office/officeart/2005/8/layout/process3"/>
    <dgm:cxn modelId="{CABAE886-540F-D344-9A01-D2FA6085BE00}" type="presOf" srcId="{262D4A75-B8E7-2E44-B680-EEC0C04DFC98}" destId="{53B559B2-7B3A-9F44-94DD-C10A575AA642}" srcOrd="0" destOrd="0" presId="urn:microsoft.com/office/officeart/2005/8/layout/process3"/>
    <dgm:cxn modelId="{69229489-4046-E84B-AE85-08420A88A8DB}" type="presOf" srcId="{AA8A78A3-273C-D148-B2D5-59237C06BDF6}" destId="{A6D44123-292A-614E-A50C-11E1A0CF243C}" srcOrd="1" destOrd="0" presId="urn:microsoft.com/office/officeart/2005/8/layout/process3"/>
    <dgm:cxn modelId="{FF471CA0-F450-E348-8F85-D92548A2DB47}" srcId="{6BACFB78-7742-EE4F-AA3B-A8F11BBDA89D}" destId="{AA8A78A3-273C-D148-B2D5-59237C06BDF6}" srcOrd="2" destOrd="0" parTransId="{37A8B0E0-86F5-EC48-9E56-6F5DA5AC3DD0}" sibTransId="{91F88628-E046-314D-BCD6-57DDFF30BD37}"/>
    <dgm:cxn modelId="{3A976EAB-77DF-154B-AC1E-E7260A471A22}" type="presOf" srcId="{6CAC6B1A-B739-9046-819A-0FE9594D6C02}" destId="{4BBF3F05-D347-424F-B987-DDABBA326469}" srcOrd="0" destOrd="1" presId="urn:microsoft.com/office/officeart/2005/8/layout/process3"/>
    <dgm:cxn modelId="{E9BF7CAC-57FA-8A4C-8F37-CAA1F1645871}" srcId="{D78CFE19-F172-9840-A1AA-3C5B044D60DF}" destId="{6C6705E4-CBB5-0844-9188-BAD09A4E8C75}" srcOrd="1" destOrd="0" parTransId="{8CD74FE2-61F5-CD4E-AD1B-9E1DA40B0A0B}" sibTransId="{7F56B008-5D6A-274E-AFEF-373841B96F0A}"/>
    <dgm:cxn modelId="{9F8DA0AC-4245-A143-A9A7-F76FE060A944}" type="presOf" srcId="{9080B87F-B67A-B941-BFED-F7F4CE2439A6}" destId="{218FB4A5-347C-464A-B172-4CDD6E0F7FFB}" srcOrd="1" destOrd="0" presId="urn:microsoft.com/office/officeart/2005/8/layout/process3"/>
    <dgm:cxn modelId="{C9303EB0-82D8-DC45-80A4-4257796FB7E4}" srcId="{D78CFE19-F172-9840-A1AA-3C5B044D60DF}" destId="{AF55690C-BF65-8045-BAF4-CA32A1AD77AA}" srcOrd="0" destOrd="0" parTransId="{F41DC0C8-590A-7D40-8220-D9B25DFDBE02}" sibTransId="{90B94BF8-FF1C-7345-AA15-E5EB13E1C1E9}"/>
    <dgm:cxn modelId="{2B7050B2-CC54-7F4D-AAD2-149B6DAC549C}" srcId="{6BACFB78-7742-EE4F-AA3B-A8F11BBDA89D}" destId="{262D4A75-B8E7-2E44-B680-EEC0C04DFC98}" srcOrd="0" destOrd="0" parTransId="{398841F7-D363-2749-AF6D-0EF6A5080ABE}" sibTransId="{0147B079-D2BD-0A4D-AC65-DEB2A463BAB4}"/>
    <dgm:cxn modelId="{A27591B4-D8F0-024A-9A63-287371671F67}" srcId="{262D4A75-B8E7-2E44-B680-EEC0C04DFC98}" destId="{AE5CD4F6-434D-D447-8B28-70E49BC962A8}" srcOrd="1" destOrd="0" parTransId="{E0849FBC-31AC-0846-8306-AD650EC92342}" sibTransId="{E91B512F-81EC-534E-9EF5-7F9B7B116B4E}"/>
    <dgm:cxn modelId="{1110D9B5-76AD-1346-8ECE-B69234A8C8AD}" type="presOf" srcId="{D78CFE19-F172-9840-A1AA-3C5B044D60DF}" destId="{9FFFAC2D-55F7-934C-975B-901690F38622}" srcOrd="0" destOrd="0" presId="urn:microsoft.com/office/officeart/2005/8/layout/process3"/>
    <dgm:cxn modelId="{C4D0CCB9-2D22-1C4C-9CA2-570BA9CA0F47}" srcId="{7C479C15-7BC5-5B41-A729-06F07A8351C7}" destId="{69F0640B-DDD8-044B-BC44-C3638729FC73}" srcOrd="1" destOrd="0" parTransId="{1A0E1554-E96A-1F40-94B0-5EA6B9F0E320}" sibTransId="{DA0EE640-DB40-894D-910A-424EBC668FFC}"/>
    <dgm:cxn modelId="{3F7F8EC6-BF15-6C41-AD9A-481C977E4F50}" srcId="{AA8A78A3-273C-D148-B2D5-59237C06BDF6}" destId="{B31CA1B2-E1D2-8747-A73F-8D84B08AE380}" srcOrd="0" destOrd="0" parTransId="{A8D87D6A-B904-7A44-A4D3-CF1DAB80EC3A}" sibTransId="{3D1E4A73-BCD2-264B-8CAE-7A50CEE65A5B}"/>
    <dgm:cxn modelId="{484F42D0-FF87-7049-B831-D75D0A0CC1ED}" type="presOf" srcId="{0BF1A8C9-6796-2840-8FA2-DC344A3585D0}" destId="{593F1A53-00EB-BE4C-86BB-7EFF4B27963E}" srcOrd="0" destOrd="2" presId="urn:microsoft.com/office/officeart/2005/8/layout/process3"/>
    <dgm:cxn modelId="{73B28FDB-A086-B94B-AFEC-18CC91E337AF}" type="presOf" srcId="{B31CA1B2-E1D2-8747-A73F-8D84B08AE380}" destId="{4BBF3F05-D347-424F-B987-DDABBA326469}" srcOrd="0" destOrd="0" presId="urn:microsoft.com/office/officeart/2005/8/layout/process3"/>
    <dgm:cxn modelId="{3D83A9E0-B7E1-D749-935D-4FBA4840BCD0}" type="presOf" srcId="{F00BD77F-BD1B-0649-9A49-A2289161F998}" destId="{88C65EE6-B7AC-EB41-8184-148CBC9465E1}" srcOrd="0" destOrd="0" presId="urn:microsoft.com/office/officeart/2005/8/layout/process3"/>
    <dgm:cxn modelId="{D8518FED-6635-F445-B797-02F5788FFF2D}" type="presOf" srcId="{BC4531BA-571B-F14F-9B84-B24E24B9415B}" destId="{88C65EE6-B7AC-EB41-8184-148CBC9465E1}" srcOrd="0" destOrd="2" presId="urn:microsoft.com/office/officeart/2005/8/layout/process3"/>
    <dgm:cxn modelId="{AC82E5FB-669D-6449-8213-4C05A1EFF7D9}" type="presOf" srcId="{7C479C15-7BC5-5B41-A729-06F07A8351C7}" destId="{7AF19361-3455-A848-AF01-506F0FCB304E}" srcOrd="0" destOrd="0" presId="urn:microsoft.com/office/officeart/2005/8/layout/process3"/>
    <dgm:cxn modelId="{339D82FF-B344-F74C-A32B-EB80054D3D8F}" srcId="{7C479C15-7BC5-5B41-A729-06F07A8351C7}" destId="{F00BD77F-BD1B-0649-9A49-A2289161F998}" srcOrd="0" destOrd="0" parTransId="{2710B584-D264-0E4C-82FA-092D797CFF6C}" sibTransId="{7F58CB98-E5E6-A341-BC66-EE9FAB497CB8}"/>
    <dgm:cxn modelId="{3AD43C09-958E-3441-9BBA-962E59EE7431}" type="presParOf" srcId="{1A78BF05-263B-4C47-93FA-8CCEB67351FD}" destId="{F0D6525D-5E43-1F48-8633-915B6E79DF5E}" srcOrd="0" destOrd="0" presId="urn:microsoft.com/office/officeart/2005/8/layout/process3"/>
    <dgm:cxn modelId="{D00F80EB-E1BA-B34F-A125-AB326B3A23FD}" type="presParOf" srcId="{F0D6525D-5E43-1F48-8633-915B6E79DF5E}" destId="{53B559B2-7B3A-9F44-94DD-C10A575AA642}" srcOrd="0" destOrd="0" presId="urn:microsoft.com/office/officeart/2005/8/layout/process3"/>
    <dgm:cxn modelId="{7E2978E8-1170-2A47-84B3-4A2F5C755ED0}" type="presParOf" srcId="{F0D6525D-5E43-1F48-8633-915B6E79DF5E}" destId="{6C69A8A5-00B3-814A-BFCA-1EF7436D978A}" srcOrd="1" destOrd="0" presId="urn:microsoft.com/office/officeart/2005/8/layout/process3"/>
    <dgm:cxn modelId="{0BE42EF9-0C96-D04A-B64E-B98005C346FB}" type="presParOf" srcId="{F0D6525D-5E43-1F48-8633-915B6E79DF5E}" destId="{593F1A53-00EB-BE4C-86BB-7EFF4B27963E}" srcOrd="2" destOrd="0" presId="urn:microsoft.com/office/officeart/2005/8/layout/process3"/>
    <dgm:cxn modelId="{0116D894-0BB6-174A-BC52-CB966AE2D143}" type="presParOf" srcId="{1A78BF05-263B-4C47-93FA-8CCEB67351FD}" destId="{D614A916-9E51-FD41-BAA2-7854311EFF99}" srcOrd="1" destOrd="0" presId="urn:microsoft.com/office/officeart/2005/8/layout/process3"/>
    <dgm:cxn modelId="{1BF39789-83EB-5C4F-A019-852A06D8CD30}" type="presParOf" srcId="{D614A916-9E51-FD41-BAA2-7854311EFF99}" destId="{4CEA30E1-D472-264B-9A09-460578CCA4D6}" srcOrd="0" destOrd="0" presId="urn:microsoft.com/office/officeart/2005/8/layout/process3"/>
    <dgm:cxn modelId="{6EEF66BE-7A77-2346-A911-2A8424C6E315}" type="presParOf" srcId="{1A78BF05-263B-4C47-93FA-8CCEB67351FD}" destId="{A5EB3954-827B-AB46-8EA1-96C518422A29}" srcOrd="2" destOrd="0" presId="urn:microsoft.com/office/officeart/2005/8/layout/process3"/>
    <dgm:cxn modelId="{9863CA9C-2797-1846-BEC3-C83D4A96287B}" type="presParOf" srcId="{A5EB3954-827B-AB46-8EA1-96C518422A29}" destId="{9FFFAC2D-55F7-934C-975B-901690F38622}" srcOrd="0" destOrd="0" presId="urn:microsoft.com/office/officeart/2005/8/layout/process3"/>
    <dgm:cxn modelId="{A2A6BC2E-BD92-444B-B4BB-9CF4BE2627EB}" type="presParOf" srcId="{A5EB3954-827B-AB46-8EA1-96C518422A29}" destId="{5E496085-467A-3B47-80FF-DBDDDDEB2DE6}" srcOrd="1" destOrd="0" presId="urn:microsoft.com/office/officeart/2005/8/layout/process3"/>
    <dgm:cxn modelId="{8EDFD195-E648-E542-8AFB-3EACCB11EA3B}" type="presParOf" srcId="{A5EB3954-827B-AB46-8EA1-96C518422A29}" destId="{564A6227-A6FD-574F-9782-BB696024A718}" srcOrd="2" destOrd="0" presId="urn:microsoft.com/office/officeart/2005/8/layout/process3"/>
    <dgm:cxn modelId="{599E7E52-DFCB-5A47-A5FE-A8875CCF57A4}" type="presParOf" srcId="{1A78BF05-263B-4C47-93FA-8CCEB67351FD}" destId="{8B8D337B-5DAF-7E40-86BB-584950654478}" srcOrd="3" destOrd="0" presId="urn:microsoft.com/office/officeart/2005/8/layout/process3"/>
    <dgm:cxn modelId="{80BBBB0A-EE9B-C144-9367-7C8B05FE5BB8}" type="presParOf" srcId="{8B8D337B-5DAF-7E40-86BB-584950654478}" destId="{218FB4A5-347C-464A-B172-4CDD6E0F7FFB}" srcOrd="0" destOrd="0" presId="urn:microsoft.com/office/officeart/2005/8/layout/process3"/>
    <dgm:cxn modelId="{F7E49660-EC5B-A349-947E-64DC9DC83DBF}" type="presParOf" srcId="{1A78BF05-263B-4C47-93FA-8CCEB67351FD}" destId="{CCBF419F-9CE2-C440-95BA-DAB4923FC215}" srcOrd="4" destOrd="0" presId="urn:microsoft.com/office/officeart/2005/8/layout/process3"/>
    <dgm:cxn modelId="{CC70466B-96E8-254F-AAE4-BE40D5A33373}" type="presParOf" srcId="{CCBF419F-9CE2-C440-95BA-DAB4923FC215}" destId="{29E5B7B6-544B-5242-B030-87E0EC9EA8AC}" srcOrd="0" destOrd="0" presId="urn:microsoft.com/office/officeart/2005/8/layout/process3"/>
    <dgm:cxn modelId="{42D019A7-98CF-3040-8843-846E2E70BA4A}" type="presParOf" srcId="{CCBF419F-9CE2-C440-95BA-DAB4923FC215}" destId="{A6D44123-292A-614E-A50C-11E1A0CF243C}" srcOrd="1" destOrd="0" presId="urn:microsoft.com/office/officeart/2005/8/layout/process3"/>
    <dgm:cxn modelId="{0A2F428C-9451-E847-86C9-B40DD89811C8}" type="presParOf" srcId="{CCBF419F-9CE2-C440-95BA-DAB4923FC215}" destId="{4BBF3F05-D347-424F-B987-DDABBA326469}" srcOrd="2" destOrd="0" presId="urn:microsoft.com/office/officeart/2005/8/layout/process3"/>
    <dgm:cxn modelId="{0D0CDEE1-2CFA-B245-B7AB-ED366C9DE473}" type="presParOf" srcId="{1A78BF05-263B-4C47-93FA-8CCEB67351FD}" destId="{B7B8007C-05D8-2040-84E4-373F38D8FB53}" srcOrd="5" destOrd="0" presId="urn:microsoft.com/office/officeart/2005/8/layout/process3"/>
    <dgm:cxn modelId="{D13863E9-1E5A-654E-AE87-48770556D087}" type="presParOf" srcId="{B7B8007C-05D8-2040-84E4-373F38D8FB53}" destId="{7C990742-EC52-C244-95F5-00688D4F72A9}" srcOrd="0" destOrd="0" presId="urn:microsoft.com/office/officeart/2005/8/layout/process3"/>
    <dgm:cxn modelId="{984C1036-6F80-3144-BFB8-D24E22E11BA3}" type="presParOf" srcId="{1A78BF05-263B-4C47-93FA-8CCEB67351FD}" destId="{1409CBF4-814B-7142-800E-015411D49625}" srcOrd="6" destOrd="0" presId="urn:microsoft.com/office/officeart/2005/8/layout/process3"/>
    <dgm:cxn modelId="{A7C3C531-707B-DE43-9A54-2EDF3AB1A1B0}" type="presParOf" srcId="{1409CBF4-814B-7142-800E-015411D49625}" destId="{7AF19361-3455-A848-AF01-506F0FCB304E}" srcOrd="0" destOrd="0" presId="urn:microsoft.com/office/officeart/2005/8/layout/process3"/>
    <dgm:cxn modelId="{BC606390-92E1-ED40-B787-00C1B565CBD2}" type="presParOf" srcId="{1409CBF4-814B-7142-800E-015411D49625}" destId="{E2350AD6-F284-5941-8E03-8A7D20A04BA5}" srcOrd="1" destOrd="0" presId="urn:microsoft.com/office/officeart/2005/8/layout/process3"/>
    <dgm:cxn modelId="{1FF0ABC7-877B-D047-BD18-FB58BFB2B2B8}" type="presParOf" srcId="{1409CBF4-814B-7142-800E-015411D49625}" destId="{88C65EE6-B7AC-EB41-8184-148CBC9465E1}"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5C4F768-B67D-AE46-A68E-060FE386BCAF}" type="doc">
      <dgm:prSet loTypeId="urn:microsoft.com/office/officeart/2005/8/layout/process3" loCatId="" qsTypeId="urn:microsoft.com/office/officeart/2005/8/quickstyle/simple4" qsCatId="simple" csTypeId="urn:microsoft.com/office/officeart/2005/8/colors/accent1_2" csCatId="accent1" phldr="1"/>
      <dgm:spPr/>
      <dgm:t>
        <a:bodyPr/>
        <a:lstStyle/>
        <a:p>
          <a:endParaRPr lang="en-US"/>
        </a:p>
      </dgm:t>
    </dgm:pt>
    <dgm:pt modelId="{0B0993C1-7E34-6C4A-B31A-10D2E689704F}">
      <dgm:prSet phldrT="[Text]"/>
      <dgm:spPr/>
      <dgm:t>
        <a:bodyPr/>
        <a:lstStyle/>
        <a:p>
          <a:r>
            <a:rPr lang="en-US" dirty="0"/>
            <a:t>Peptide identifications</a:t>
          </a:r>
        </a:p>
      </dgm:t>
    </dgm:pt>
    <dgm:pt modelId="{09294C8A-8E57-4946-9777-29266164751B}" type="parTrans" cxnId="{44907CE0-056A-794C-9831-64F00B72C1C0}">
      <dgm:prSet/>
      <dgm:spPr/>
      <dgm:t>
        <a:bodyPr/>
        <a:lstStyle/>
        <a:p>
          <a:endParaRPr lang="en-US"/>
        </a:p>
      </dgm:t>
    </dgm:pt>
    <dgm:pt modelId="{6B36F957-B0BB-0641-A18B-1D48EE19F02C}" type="sibTrans" cxnId="{44907CE0-056A-794C-9831-64F00B72C1C0}">
      <dgm:prSet/>
      <dgm:spPr/>
      <dgm:t>
        <a:bodyPr/>
        <a:lstStyle/>
        <a:p>
          <a:endParaRPr lang="en-US"/>
        </a:p>
      </dgm:t>
    </dgm:pt>
    <dgm:pt modelId="{A0A23E0C-A46B-5149-A709-56680A7B9C64}">
      <dgm:prSet phldrT="[Text]"/>
      <dgm:spPr/>
      <dgm:t>
        <a:bodyPr/>
        <a:lstStyle/>
        <a:p>
          <a:r>
            <a:rPr lang="en-US" dirty="0"/>
            <a:t>Proteomics mass spectra can be matched to peptides or proteins, resulting in identifications for those spectra. </a:t>
          </a:r>
        </a:p>
      </dgm:t>
    </dgm:pt>
    <dgm:pt modelId="{131E492E-9C40-1048-B006-51746BDC4E8D}" type="parTrans" cxnId="{DE07F020-6E65-0C40-9159-51EC97224A30}">
      <dgm:prSet/>
      <dgm:spPr/>
      <dgm:t>
        <a:bodyPr/>
        <a:lstStyle/>
        <a:p>
          <a:endParaRPr lang="en-US"/>
        </a:p>
      </dgm:t>
    </dgm:pt>
    <dgm:pt modelId="{49249519-1CB3-4845-93F4-6E596DC79BB5}" type="sibTrans" cxnId="{DE07F020-6E65-0C40-9159-51EC97224A30}">
      <dgm:prSet/>
      <dgm:spPr/>
      <dgm:t>
        <a:bodyPr/>
        <a:lstStyle/>
        <a:p>
          <a:endParaRPr lang="en-US"/>
        </a:p>
      </dgm:t>
    </dgm:pt>
    <dgm:pt modelId="{42C3F838-3142-594C-9431-75D0B6A8F386}">
      <dgm:prSet phldrT="[Text]"/>
      <dgm:spPr/>
      <dgm:t>
        <a:bodyPr/>
        <a:lstStyle/>
        <a:p>
          <a:r>
            <a:rPr lang="en-US" dirty="0"/>
            <a:t>Protein identifications</a:t>
          </a:r>
        </a:p>
      </dgm:t>
    </dgm:pt>
    <dgm:pt modelId="{CE5C129A-2292-E14A-9B7C-F51CF5798812}" type="parTrans" cxnId="{C0FF2447-1882-E048-86D2-1C417DD1F09C}">
      <dgm:prSet/>
      <dgm:spPr/>
      <dgm:t>
        <a:bodyPr/>
        <a:lstStyle/>
        <a:p>
          <a:endParaRPr lang="en-US"/>
        </a:p>
      </dgm:t>
    </dgm:pt>
    <dgm:pt modelId="{321DF89D-D401-A846-92A2-8FE62AF8886A}" type="sibTrans" cxnId="{C0FF2447-1882-E048-86D2-1C417DD1F09C}">
      <dgm:prSet/>
      <dgm:spPr/>
      <dgm:t>
        <a:bodyPr/>
        <a:lstStyle/>
        <a:p>
          <a:endParaRPr lang="en-US"/>
        </a:p>
      </dgm:t>
    </dgm:pt>
    <dgm:pt modelId="{6C0B866B-3A23-EC49-96F4-24CF609447C9}">
      <dgm:prSet phldrT="[Text]"/>
      <dgm:spPr/>
      <dgm:t>
        <a:bodyPr/>
        <a:lstStyle/>
        <a:p>
          <a:r>
            <a:rPr lang="en-US" b="0" i="0" dirty="0"/>
            <a:t>The protein assembly step can be a discernible process with its own input and output files, or it can be implicit in the overall identification software.</a:t>
          </a:r>
          <a:endParaRPr lang="en-US" dirty="0"/>
        </a:p>
      </dgm:t>
    </dgm:pt>
    <dgm:pt modelId="{679855BB-8300-FB46-B5D5-9DA33B68920B}" type="parTrans" cxnId="{CEC08817-33E7-3E42-838E-50FF9FB9390E}">
      <dgm:prSet/>
      <dgm:spPr/>
      <dgm:t>
        <a:bodyPr/>
        <a:lstStyle/>
        <a:p>
          <a:endParaRPr lang="en-US"/>
        </a:p>
      </dgm:t>
    </dgm:pt>
    <dgm:pt modelId="{FFC6ED60-387F-424F-A35E-8D1F50A67740}" type="sibTrans" cxnId="{CEC08817-33E7-3E42-838E-50FF9FB9390E}">
      <dgm:prSet/>
      <dgm:spPr/>
      <dgm:t>
        <a:bodyPr/>
        <a:lstStyle/>
        <a:p>
          <a:endParaRPr lang="en-US"/>
        </a:p>
      </dgm:t>
    </dgm:pt>
    <dgm:pt modelId="{FC744CE7-916B-124B-833F-990996651AA6}">
      <dgm:prSet phldrT="[Text]"/>
      <dgm:spPr/>
      <dgm:t>
        <a:bodyPr/>
        <a:lstStyle/>
        <a:p>
          <a:r>
            <a:rPr lang="en-US" b="0" i="0" dirty="0"/>
            <a:t>Typically a spectrum is considered to have been identified if the score attributed to a peptide or protein match qualifies against an </a:t>
          </a:r>
          <a:r>
            <a:rPr lang="en-US" b="0" i="1" dirty="0"/>
            <a:t>a priori  </a:t>
          </a:r>
          <a:r>
            <a:rPr lang="en-US" b="0" i="0" dirty="0"/>
            <a:t>or</a:t>
          </a:r>
          <a:r>
            <a:rPr lang="en-US" b="0" i="1" dirty="0"/>
            <a:t> a posteriori</a:t>
          </a:r>
          <a:r>
            <a:rPr lang="en-US" b="0" i="0" dirty="0"/>
            <a:t> defined threshold</a:t>
          </a:r>
          <a:endParaRPr lang="en-US" dirty="0"/>
        </a:p>
      </dgm:t>
    </dgm:pt>
    <dgm:pt modelId="{C212FED9-A38C-9D41-9E67-35D48F509D47}" type="parTrans" cxnId="{EEDACE19-93F2-1C4F-9B4C-00E5D8EA616A}">
      <dgm:prSet/>
      <dgm:spPr/>
      <dgm:t>
        <a:bodyPr/>
        <a:lstStyle/>
        <a:p>
          <a:endParaRPr lang="en-US"/>
        </a:p>
      </dgm:t>
    </dgm:pt>
    <dgm:pt modelId="{D31B0259-FEE0-604F-9749-28CF1B1D6B87}" type="sibTrans" cxnId="{EEDACE19-93F2-1C4F-9B4C-00E5D8EA616A}">
      <dgm:prSet/>
      <dgm:spPr/>
      <dgm:t>
        <a:bodyPr/>
        <a:lstStyle/>
        <a:p>
          <a:endParaRPr lang="en-US"/>
        </a:p>
      </dgm:t>
    </dgm:pt>
    <dgm:pt modelId="{D795FFD1-B4CB-0B4D-B93B-E1A1D141FDD7}">
      <dgm:prSet/>
      <dgm:spPr/>
      <dgm:t>
        <a:bodyPr/>
        <a:lstStyle/>
        <a:p>
          <a:r>
            <a:rPr lang="en-US" dirty="0"/>
            <a:t>Meta-data</a:t>
          </a:r>
        </a:p>
      </dgm:t>
    </dgm:pt>
    <dgm:pt modelId="{AFC2DA1B-6531-A545-90EC-B91BD2E163DC}" type="parTrans" cxnId="{9440FA0D-9A88-9D40-B43E-E9EF570DFCEF}">
      <dgm:prSet/>
      <dgm:spPr/>
      <dgm:t>
        <a:bodyPr/>
        <a:lstStyle/>
        <a:p>
          <a:endParaRPr lang="en-US"/>
        </a:p>
      </dgm:t>
    </dgm:pt>
    <dgm:pt modelId="{5916A7D4-B374-5447-800F-CCE4262BF115}" type="sibTrans" cxnId="{9440FA0D-9A88-9D40-B43E-E9EF570DFCEF}">
      <dgm:prSet/>
      <dgm:spPr/>
      <dgm:t>
        <a:bodyPr/>
        <a:lstStyle/>
        <a:p>
          <a:endParaRPr lang="en-US"/>
        </a:p>
      </dgm:t>
    </dgm:pt>
    <dgm:pt modelId="{855D110D-0A04-E540-9829-8B970020C6C4}">
      <dgm:prSet/>
      <dgm:spPr/>
      <dgm:t>
        <a:bodyPr/>
        <a:lstStyle/>
        <a:p>
          <a:r>
            <a:rPr lang="en-US"/>
            <a:t>Protein/peptide quantification</a:t>
          </a:r>
          <a:endParaRPr lang="en-US" dirty="0"/>
        </a:p>
      </dgm:t>
    </dgm:pt>
    <dgm:pt modelId="{EF61C274-19E2-4848-83CC-1F830BD80AF3}" type="parTrans" cxnId="{2191AF34-342F-884E-B0B3-25CB0D81CF7B}">
      <dgm:prSet/>
      <dgm:spPr/>
      <dgm:t>
        <a:bodyPr/>
        <a:lstStyle/>
        <a:p>
          <a:endParaRPr lang="en-US"/>
        </a:p>
      </dgm:t>
    </dgm:pt>
    <dgm:pt modelId="{B6FAA869-760D-124D-8E4A-4CB95D2CC21A}" type="sibTrans" cxnId="{2191AF34-342F-884E-B0B3-25CB0D81CF7B}">
      <dgm:prSet/>
      <dgm:spPr/>
      <dgm:t>
        <a:bodyPr/>
        <a:lstStyle/>
        <a:p>
          <a:endParaRPr lang="en-US"/>
        </a:p>
      </dgm:t>
    </dgm:pt>
    <dgm:pt modelId="{BA57EC13-CD20-0748-85D8-90AEFF7DA6DA}">
      <dgm:prSet/>
      <dgm:spPr/>
      <dgm:t>
        <a:bodyPr/>
        <a:lstStyle/>
        <a:p>
          <a:r>
            <a:rPr lang="en-US"/>
            <a:t>Protein/peptide expression values can also be obtained from an MS-­based proteomics experiment and then this data and metadata is used for performing the quantification analysis of peptides and proteins.</a:t>
          </a:r>
        </a:p>
      </dgm:t>
    </dgm:pt>
    <dgm:pt modelId="{42EC1833-10DC-164E-93BF-01EA6FFA0565}" type="parTrans" cxnId="{6C71C8F1-60BE-3748-B6A7-7D299A274FB4}">
      <dgm:prSet/>
      <dgm:spPr/>
      <dgm:t>
        <a:bodyPr/>
        <a:lstStyle/>
        <a:p>
          <a:endParaRPr lang="en-US"/>
        </a:p>
      </dgm:t>
    </dgm:pt>
    <dgm:pt modelId="{A196EC46-2995-D04C-82DF-351FD2E85FCB}" type="sibTrans" cxnId="{6C71C8F1-60BE-3748-B6A7-7D299A274FB4}">
      <dgm:prSet/>
      <dgm:spPr/>
      <dgm:t>
        <a:bodyPr/>
        <a:lstStyle/>
        <a:p>
          <a:endParaRPr lang="en-US"/>
        </a:p>
      </dgm:t>
    </dgm:pt>
    <dgm:pt modelId="{7588C59D-A007-7B4D-9816-6478E167AE2E}">
      <dgm:prSet/>
      <dgm:spPr/>
      <dgm:t>
        <a:bodyPr/>
        <a:lstStyle/>
        <a:p>
          <a:r>
            <a:rPr lang="en-US" b="0" i="0" dirty="0"/>
            <a:t>Data that provides additional information about a particular data set. This information can include how, when and where the data set was generated and what standards were used. </a:t>
          </a:r>
          <a:endParaRPr lang="en-US" dirty="0"/>
        </a:p>
      </dgm:t>
    </dgm:pt>
    <dgm:pt modelId="{4C45F3B0-090B-FA4F-BB5A-5A845CCDCA21}" type="parTrans" cxnId="{91BCC9E9-E7D8-2F42-B817-DB49C2218DF4}">
      <dgm:prSet/>
      <dgm:spPr/>
      <dgm:t>
        <a:bodyPr/>
        <a:lstStyle/>
        <a:p>
          <a:endParaRPr lang="en-US"/>
        </a:p>
      </dgm:t>
    </dgm:pt>
    <dgm:pt modelId="{CD1E84CA-DD94-F34C-89FC-48605C99781D}" type="sibTrans" cxnId="{91BCC9E9-E7D8-2F42-B817-DB49C2218DF4}">
      <dgm:prSet/>
      <dgm:spPr/>
      <dgm:t>
        <a:bodyPr/>
        <a:lstStyle/>
        <a:p>
          <a:endParaRPr lang="en-US"/>
        </a:p>
      </dgm:t>
    </dgm:pt>
    <dgm:pt modelId="{A67AB54A-6D90-6B48-82E3-6DDAD1048981}" type="pres">
      <dgm:prSet presAssocID="{95C4F768-B67D-AE46-A68E-060FE386BCAF}" presName="linearFlow" presStyleCnt="0">
        <dgm:presLayoutVars>
          <dgm:dir/>
          <dgm:animLvl val="lvl"/>
          <dgm:resizeHandles val="exact"/>
        </dgm:presLayoutVars>
      </dgm:prSet>
      <dgm:spPr/>
    </dgm:pt>
    <dgm:pt modelId="{40EC37C6-2E95-6F43-994F-D7BA25596583}" type="pres">
      <dgm:prSet presAssocID="{0B0993C1-7E34-6C4A-B31A-10D2E689704F}" presName="composite" presStyleCnt="0"/>
      <dgm:spPr/>
    </dgm:pt>
    <dgm:pt modelId="{056750C9-E58B-F446-8855-9B7DB3857004}" type="pres">
      <dgm:prSet presAssocID="{0B0993C1-7E34-6C4A-B31A-10D2E689704F}" presName="parTx" presStyleLbl="node1" presStyleIdx="0" presStyleCnt="4">
        <dgm:presLayoutVars>
          <dgm:chMax val="0"/>
          <dgm:chPref val="0"/>
          <dgm:bulletEnabled val="1"/>
        </dgm:presLayoutVars>
      </dgm:prSet>
      <dgm:spPr/>
    </dgm:pt>
    <dgm:pt modelId="{C7D139E3-4EAE-964E-A5F6-3687762F2760}" type="pres">
      <dgm:prSet presAssocID="{0B0993C1-7E34-6C4A-B31A-10D2E689704F}" presName="parSh" presStyleLbl="node1" presStyleIdx="0" presStyleCnt="4"/>
      <dgm:spPr/>
    </dgm:pt>
    <dgm:pt modelId="{C2F092AC-9F32-234E-9FB6-4AA5EC0EA6AA}" type="pres">
      <dgm:prSet presAssocID="{0B0993C1-7E34-6C4A-B31A-10D2E689704F}" presName="desTx" presStyleLbl="fgAcc1" presStyleIdx="0" presStyleCnt="4">
        <dgm:presLayoutVars>
          <dgm:bulletEnabled val="1"/>
        </dgm:presLayoutVars>
      </dgm:prSet>
      <dgm:spPr/>
    </dgm:pt>
    <dgm:pt modelId="{3C131ED8-9351-7A4F-B75D-F101B3168664}" type="pres">
      <dgm:prSet presAssocID="{6B36F957-B0BB-0641-A18B-1D48EE19F02C}" presName="sibTrans" presStyleLbl="sibTrans2D1" presStyleIdx="0" presStyleCnt="3"/>
      <dgm:spPr/>
    </dgm:pt>
    <dgm:pt modelId="{C3F3B561-9C29-0A41-BF19-F75F9C963E15}" type="pres">
      <dgm:prSet presAssocID="{6B36F957-B0BB-0641-A18B-1D48EE19F02C}" presName="connTx" presStyleLbl="sibTrans2D1" presStyleIdx="0" presStyleCnt="3"/>
      <dgm:spPr/>
    </dgm:pt>
    <dgm:pt modelId="{7082D698-4CCE-C145-BF82-7E24AAB77197}" type="pres">
      <dgm:prSet presAssocID="{42C3F838-3142-594C-9431-75D0B6A8F386}" presName="composite" presStyleCnt="0"/>
      <dgm:spPr/>
    </dgm:pt>
    <dgm:pt modelId="{0E29B948-9998-B94A-8D78-F63BCA0A779D}" type="pres">
      <dgm:prSet presAssocID="{42C3F838-3142-594C-9431-75D0B6A8F386}" presName="parTx" presStyleLbl="node1" presStyleIdx="0" presStyleCnt="4">
        <dgm:presLayoutVars>
          <dgm:chMax val="0"/>
          <dgm:chPref val="0"/>
          <dgm:bulletEnabled val="1"/>
        </dgm:presLayoutVars>
      </dgm:prSet>
      <dgm:spPr/>
    </dgm:pt>
    <dgm:pt modelId="{3E6C0DF0-CD3C-9148-8950-B709E1AF3990}" type="pres">
      <dgm:prSet presAssocID="{42C3F838-3142-594C-9431-75D0B6A8F386}" presName="parSh" presStyleLbl="node1" presStyleIdx="1" presStyleCnt="4"/>
      <dgm:spPr/>
    </dgm:pt>
    <dgm:pt modelId="{4939AADA-000F-5849-BEB8-86F60504A599}" type="pres">
      <dgm:prSet presAssocID="{42C3F838-3142-594C-9431-75D0B6A8F386}" presName="desTx" presStyleLbl="fgAcc1" presStyleIdx="1" presStyleCnt="4">
        <dgm:presLayoutVars>
          <dgm:bulletEnabled val="1"/>
        </dgm:presLayoutVars>
      </dgm:prSet>
      <dgm:spPr/>
    </dgm:pt>
    <dgm:pt modelId="{F9ADF939-30F1-FB4E-B24A-29512A2749BF}" type="pres">
      <dgm:prSet presAssocID="{321DF89D-D401-A846-92A2-8FE62AF8886A}" presName="sibTrans" presStyleLbl="sibTrans2D1" presStyleIdx="1" presStyleCnt="3"/>
      <dgm:spPr/>
    </dgm:pt>
    <dgm:pt modelId="{2D481BFE-780C-4F4C-A2D5-CE20E4FA322A}" type="pres">
      <dgm:prSet presAssocID="{321DF89D-D401-A846-92A2-8FE62AF8886A}" presName="connTx" presStyleLbl="sibTrans2D1" presStyleIdx="1" presStyleCnt="3"/>
      <dgm:spPr/>
    </dgm:pt>
    <dgm:pt modelId="{A594E6C9-0DC6-734C-9708-8B41330ED506}" type="pres">
      <dgm:prSet presAssocID="{855D110D-0A04-E540-9829-8B970020C6C4}" presName="composite" presStyleCnt="0"/>
      <dgm:spPr/>
    </dgm:pt>
    <dgm:pt modelId="{B20C4739-E4C3-0F4D-A92D-ED2C1453C92D}" type="pres">
      <dgm:prSet presAssocID="{855D110D-0A04-E540-9829-8B970020C6C4}" presName="parTx" presStyleLbl="node1" presStyleIdx="1" presStyleCnt="4">
        <dgm:presLayoutVars>
          <dgm:chMax val="0"/>
          <dgm:chPref val="0"/>
          <dgm:bulletEnabled val="1"/>
        </dgm:presLayoutVars>
      </dgm:prSet>
      <dgm:spPr/>
    </dgm:pt>
    <dgm:pt modelId="{7A049975-4190-E742-8DDC-5044CFCCDE1D}" type="pres">
      <dgm:prSet presAssocID="{855D110D-0A04-E540-9829-8B970020C6C4}" presName="parSh" presStyleLbl="node1" presStyleIdx="2" presStyleCnt="4"/>
      <dgm:spPr/>
    </dgm:pt>
    <dgm:pt modelId="{2B924E8D-39E0-A24B-8575-3A8B0034D173}" type="pres">
      <dgm:prSet presAssocID="{855D110D-0A04-E540-9829-8B970020C6C4}" presName="desTx" presStyleLbl="fgAcc1" presStyleIdx="2" presStyleCnt="4">
        <dgm:presLayoutVars>
          <dgm:bulletEnabled val="1"/>
        </dgm:presLayoutVars>
      </dgm:prSet>
      <dgm:spPr/>
    </dgm:pt>
    <dgm:pt modelId="{C06A441B-3C78-614E-A2FD-11DB07AE2283}" type="pres">
      <dgm:prSet presAssocID="{B6FAA869-760D-124D-8E4A-4CB95D2CC21A}" presName="sibTrans" presStyleLbl="sibTrans2D1" presStyleIdx="2" presStyleCnt="3"/>
      <dgm:spPr/>
    </dgm:pt>
    <dgm:pt modelId="{0CB12534-19FC-C943-80D7-A8B9A1A0DC00}" type="pres">
      <dgm:prSet presAssocID="{B6FAA869-760D-124D-8E4A-4CB95D2CC21A}" presName="connTx" presStyleLbl="sibTrans2D1" presStyleIdx="2" presStyleCnt="3"/>
      <dgm:spPr/>
    </dgm:pt>
    <dgm:pt modelId="{97FDA913-CEF9-9A48-A43A-D5F49797FED1}" type="pres">
      <dgm:prSet presAssocID="{D795FFD1-B4CB-0B4D-B93B-E1A1D141FDD7}" presName="composite" presStyleCnt="0"/>
      <dgm:spPr/>
    </dgm:pt>
    <dgm:pt modelId="{673365A7-232E-1841-89D8-A25CD703D9C3}" type="pres">
      <dgm:prSet presAssocID="{D795FFD1-B4CB-0B4D-B93B-E1A1D141FDD7}" presName="parTx" presStyleLbl="node1" presStyleIdx="2" presStyleCnt="4">
        <dgm:presLayoutVars>
          <dgm:chMax val="0"/>
          <dgm:chPref val="0"/>
          <dgm:bulletEnabled val="1"/>
        </dgm:presLayoutVars>
      </dgm:prSet>
      <dgm:spPr/>
    </dgm:pt>
    <dgm:pt modelId="{AA37DA1B-5F36-6746-801C-A73D83447EEB}" type="pres">
      <dgm:prSet presAssocID="{D795FFD1-B4CB-0B4D-B93B-E1A1D141FDD7}" presName="parSh" presStyleLbl="node1" presStyleIdx="3" presStyleCnt="4"/>
      <dgm:spPr/>
    </dgm:pt>
    <dgm:pt modelId="{C20C25C8-486C-874B-9796-6071206F3309}" type="pres">
      <dgm:prSet presAssocID="{D795FFD1-B4CB-0B4D-B93B-E1A1D141FDD7}" presName="desTx" presStyleLbl="fgAcc1" presStyleIdx="3" presStyleCnt="4">
        <dgm:presLayoutVars>
          <dgm:bulletEnabled val="1"/>
        </dgm:presLayoutVars>
      </dgm:prSet>
      <dgm:spPr/>
    </dgm:pt>
  </dgm:ptLst>
  <dgm:cxnLst>
    <dgm:cxn modelId="{5434550B-47B4-974D-A321-654104074D9C}" type="presOf" srcId="{FC744CE7-916B-124B-833F-990996651AA6}" destId="{C2F092AC-9F32-234E-9FB6-4AA5EC0EA6AA}" srcOrd="0" destOrd="1" presId="urn:microsoft.com/office/officeart/2005/8/layout/process3"/>
    <dgm:cxn modelId="{9440FA0D-9A88-9D40-B43E-E9EF570DFCEF}" srcId="{95C4F768-B67D-AE46-A68E-060FE386BCAF}" destId="{D795FFD1-B4CB-0B4D-B93B-E1A1D141FDD7}" srcOrd="3" destOrd="0" parTransId="{AFC2DA1B-6531-A545-90EC-B91BD2E163DC}" sibTransId="{5916A7D4-B374-5447-800F-CCE4262BF115}"/>
    <dgm:cxn modelId="{375F3215-326E-C140-B834-802767AA5231}" type="presOf" srcId="{855D110D-0A04-E540-9829-8B970020C6C4}" destId="{7A049975-4190-E742-8DDC-5044CFCCDE1D}" srcOrd="1" destOrd="0" presId="urn:microsoft.com/office/officeart/2005/8/layout/process3"/>
    <dgm:cxn modelId="{CEC08817-33E7-3E42-838E-50FF9FB9390E}" srcId="{42C3F838-3142-594C-9431-75D0B6A8F386}" destId="{6C0B866B-3A23-EC49-96F4-24CF609447C9}" srcOrd="0" destOrd="0" parTransId="{679855BB-8300-FB46-B5D5-9DA33B68920B}" sibTransId="{FFC6ED60-387F-424F-A35E-8D1F50A67740}"/>
    <dgm:cxn modelId="{EEDACE19-93F2-1C4F-9B4C-00E5D8EA616A}" srcId="{0B0993C1-7E34-6C4A-B31A-10D2E689704F}" destId="{FC744CE7-916B-124B-833F-990996651AA6}" srcOrd="1" destOrd="0" parTransId="{C212FED9-A38C-9D41-9E67-35D48F509D47}" sibTransId="{D31B0259-FEE0-604F-9749-28CF1B1D6B87}"/>
    <dgm:cxn modelId="{3343DD1D-81D4-E649-A4FA-1DF72634ACC4}" type="presOf" srcId="{42C3F838-3142-594C-9431-75D0B6A8F386}" destId="{0E29B948-9998-B94A-8D78-F63BCA0A779D}" srcOrd="0" destOrd="0" presId="urn:microsoft.com/office/officeart/2005/8/layout/process3"/>
    <dgm:cxn modelId="{DE07F020-6E65-0C40-9159-51EC97224A30}" srcId="{0B0993C1-7E34-6C4A-B31A-10D2E689704F}" destId="{A0A23E0C-A46B-5149-A709-56680A7B9C64}" srcOrd="0" destOrd="0" parTransId="{131E492E-9C40-1048-B006-51746BDC4E8D}" sibTransId="{49249519-1CB3-4845-93F4-6E596DC79BB5}"/>
    <dgm:cxn modelId="{13D45B25-910E-A54E-9409-83B3FC627918}" type="presOf" srcId="{42C3F838-3142-594C-9431-75D0B6A8F386}" destId="{3E6C0DF0-CD3C-9148-8950-B709E1AF3990}" srcOrd="1" destOrd="0" presId="urn:microsoft.com/office/officeart/2005/8/layout/process3"/>
    <dgm:cxn modelId="{AB471D29-301A-0A45-B312-8B94A038C2DB}" type="presOf" srcId="{6B36F957-B0BB-0641-A18B-1D48EE19F02C}" destId="{3C131ED8-9351-7A4F-B75D-F101B3168664}" srcOrd="0" destOrd="0" presId="urn:microsoft.com/office/officeart/2005/8/layout/process3"/>
    <dgm:cxn modelId="{05235E2E-3BA0-2B42-982E-68E22324E748}" type="presOf" srcId="{D795FFD1-B4CB-0B4D-B93B-E1A1D141FDD7}" destId="{AA37DA1B-5F36-6746-801C-A73D83447EEB}" srcOrd="1" destOrd="0" presId="urn:microsoft.com/office/officeart/2005/8/layout/process3"/>
    <dgm:cxn modelId="{24D5A032-E366-F547-9341-0B27144C41BC}" type="presOf" srcId="{B6FAA869-760D-124D-8E4A-4CB95D2CC21A}" destId="{0CB12534-19FC-C943-80D7-A8B9A1A0DC00}" srcOrd="1" destOrd="0" presId="urn:microsoft.com/office/officeart/2005/8/layout/process3"/>
    <dgm:cxn modelId="{2191AF34-342F-884E-B0B3-25CB0D81CF7B}" srcId="{95C4F768-B67D-AE46-A68E-060FE386BCAF}" destId="{855D110D-0A04-E540-9829-8B970020C6C4}" srcOrd="2" destOrd="0" parTransId="{EF61C274-19E2-4848-83CC-1F830BD80AF3}" sibTransId="{B6FAA869-760D-124D-8E4A-4CB95D2CC21A}"/>
    <dgm:cxn modelId="{831A053A-5EAF-A647-B25C-6E68AB5BE9FE}" type="presOf" srcId="{6B36F957-B0BB-0641-A18B-1D48EE19F02C}" destId="{C3F3B561-9C29-0A41-BF19-F75F9C963E15}" srcOrd="1" destOrd="0" presId="urn:microsoft.com/office/officeart/2005/8/layout/process3"/>
    <dgm:cxn modelId="{C217F03F-415F-7B46-97AB-9030E0CE0160}" type="presOf" srcId="{95C4F768-B67D-AE46-A68E-060FE386BCAF}" destId="{A67AB54A-6D90-6B48-82E3-6DDAD1048981}" srcOrd="0" destOrd="0" presId="urn:microsoft.com/office/officeart/2005/8/layout/process3"/>
    <dgm:cxn modelId="{C0FF2447-1882-E048-86D2-1C417DD1F09C}" srcId="{95C4F768-B67D-AE46-A68E-060FE386BCAF}" destId="{42C3F838-3142-594C-9431-75D0B6A8F386}" srcOrd="1" destOrd="0" parTransId="{CE5C129A-2292-E14A-9B7C-F51CF5798812}" sibTransId="{321DF89D-D401-A846-92A2-8FE62AF8886A}"/>
    <dgm:cxn modelId="{2FEB6A4A-527C-E944-B099-74E4AD35E642}" type="presOf" srcId="{BA57EC13-CD20-0748-85D8-90AEFF7DA6DA}" destId="{2B924E8D-39E0-A24B-8575-3A8B0034D173}" srcOrd="0" destOrd="0" presId="urn:microsoft.com/office/officeart/2005/8/layout/process3"/>
    <dgm:cxn modelId="{91A74A51-7A93-8D43-AC13-EC25BA0ECBE9}" type="presOf" srcId="{855D110D-0A04-E540-9829-8B970020C6C4}" destId="{B20C4739-E4C3-0F4D-A92D-ED2C1453C92D}" srcOrd="0" destOrd="0" presId="urn:microsoft.com/office/officeart/2005/8/layout/process3"/>
    <dgm:cxn modelId="{8988D05F-DE3A-FC45-90BD-0B160F86DC50}" type="presOf" srcId="{0B0993C1-7E34-6C4A-B31A-10D2E689704F}" destId="{056750C9-E58B-F446-8855-9B7DB3857004}" srcOrd="0" destOrd="0" presId="urn:microsoft.com/office/officeart/2005/8/layout/process3"/>
    <dgm:cxn modelId="{A2093D7E-8F62-5B44-B1AA-57C30BB59620}" type="presOf" srcId="{D795FFD1-B4CB-0B4D-B93B-E1A1D141FDD7}" destId="{673365A7-232E-1841-89D8-A25CD703D9C3}" srcOrd="0" destOrd="0" presId="urn:microsoft.com/office/officeart/2005/8/layout/process3"/>
    <dgm:cxn modelId="{CCCDAE83-9F5C-C643-8CA9-32B305BD3929}" type="presOf" srcId="{0B0993C1-7E34-6C4A-B31A-10D2E689704F}" destId="{C7D139E3-4EAE-964E-A5F6-3687762F2760}" srcOrd="1" destOrd="0" presId="urn:microsoft.com/office/officeart/2005/8/layout/process3"/>
    <dgm:cxn modelId="{1A432889-72D5-FE49-92A4-4421D84E0B69}" type="presOf" srcId="{321DF89D-D401-A846-92A2-8FE62AF8886A}" destId="{F9ADF939-30F1-FB4E-B24A-29512A2749BF}" srcOrd="0" destOrd="0" presId="urn:microsoft.com/office/officeart/2005/8/layout/process3"/>
    <dgm:cxn modelId="{1899E089-E5F3-7146-ABF5-002D5518E1BD}" type="presOf" srcId="{B6FAA869-760D-124D-8E4A-4CB95D2CC21A}" destId="{C06A441B-3C78-614E-A2FD-11DB07AE2283}" srcOrd="0" destOrd="0" presId="urn:microsoft.com/office/officeart/2005/8/layout/process3"/>
    <dgm:cxn modelId="{B74D73AB-03E0-1141-8F9A-9C764B399918}" type="presOf" srcId="{321DF89D-D401-A846-92A2-8FE62AF8886A}" destId="{2D481BFE-780C-4F4C-A2D5-CE20E4FA322A}" srcOrd="1" destOrd="0" presId="urn:microsoft.com/office/officeart/2005/8/layout/process3"/>
    <dgm:cxn modelId="{C1A676DF-8867-0845-977F-71F91316D8F3}" type="presOf" srcId="{6C0B866B-3A23-EC49-96F4-24CF609447C9}" destId="{4939AADA-000F-5849-BEB8-86F60504A599}" srcOrd="0" destOrd="0" presId="urn:microsoft.com/office/officeart/2005/8/layout/process3"/>
    <dgm:cxn modelId="{44907CE0-056A-794C-9831-64F00B72C1C0}" srcId="{95C4F768-B67D-AE46-A68E-060FE386BCAF}" destId="{0B0993C1-7E34-6C4A-B31A-10D2E689704F}" srcOrd="0" destOrd="0" parTransId="{09294C8A-8E57-4946-9777-29266164751B}" sibTransId="{6B36F957-B0BB-0641-A18B-1D48EE19F02C}"/>
    <dgm:cxn modelId="{2301E0E3-E4AF-8848-8795-50D67FB7F4BA}" type="presOf" srcId="{A0A23E0C-A46B-5149-A709-56680A7B9C64}" destId="{C2F092AC-9F32-234E-9FB6-4AA5EC0EA6AA}" srcOrd="0" destOrd="0" presId="urn:microsoft.com/office/officeart/2005/8/layout/process3"/>
    <dgm:cxn modelId="{F95B25E7-FD56-294B-9558-BC36A32E991B}" type="presOf" srcId="{7588C59D-A007-7B4D-9816-6478E167AE2E}" destId="{C20C25C8-486C-874B-9796-6071206F3309}" srcOrd="0" destOrd="0" presId="urn:microsoft.com/office/officeart/2005/8/layout/process3"/>
    <dgm:cxn modelId="{91BCC9E9-E7D8-2F42-B817-DB49C2218DF4}" srcId="{D795FFD1-B4CB-0B4D-B93B-E1A1D141FDD7}" destId="{7588C59D-A007-7B4D-9816-6478E167AE2E}" srcOrd="0" destOrd="0" parTransId="{4C45F3B0-090B-FA4F-BB5A-5A845CCDCA21}" sibTransId="{CD1E84CA-DD94-F34C-89FC-48605C99781D}"/>
    <dgm:cxn modelId="{6C71C8F1-60BE-3748-B6A7-7D299A274FB4}" srcId="{855D110D-0A04-E540-9829-8B970020C6C4}" destId="{BA57EC13-CD20-0748-85D8-90AEFF7DA6DA}" srcOrd="0" destOrd="0" parTransId="{42EC1833-10DC-164E-93BF-01EA6FFA0565}" sibTransId="{A196EC46-2995-D04C-82DF-351FD2E85FCB}"/>
    <dgm:cxn modelId="{6C9BF251-EA19-3446-975B-D6454C1B0004}" type="presParOf" srcId="{A67AB54A-6D90-6B48-82E3-6DDAD1048981}" destId="{40EC37C6-2E95-6F43-994F-D7BA25596583}" srcOrd="0" destOrd="0" presId="urn:microsoft.com/office/officeart/2005/8/layout/process3"/>
    <dgm:cxn modelId="{581FFE1A-D418-9E46-9B99-7EAF0DBFEA63}" type="presParOf" srcId="{40EC37C6-2E95-6F43-994F-D7BA25596583}" destId="{056750C9-E58B-F446-8855-9B7DB3857004}" srcOrd="0" destOrd="0" presId="urn:microsoft.com/office/officeart/2005/8/layout/process3"/>
    <dgm:cxn modelId="{9281D823-DBE5-0F4C-8CC9-AB432C93C3F8}" type="presParOf" srcId="{40EC37C6-2E95-6F43-994F-D7BA25596583}" destId="{C7D139E3-4EAE-964E-A5F6-3687762F2760}" srcOrd="1" destOrd="0" presId="urn:microsoft.com/office/officeart/2005/8/layout/process3"/>
    <dgm:cxn modelId="{3916E440-CA13-D24B-9A1B-3562478E39DC}" type="presParOf" srcId="{40EC37C6-2E95-6F43-994F-D7BA25596583}" destId="{C2F092AC-9F32-234E-9FB6-4AA5EC0EA6AA}" srcOrd="2" destOrd="0" presId="urn:microsoft.com/office/officeart/2005/8/layout/process3"/>
    <dgm:cxn modelId="{F37AD435-0E26-2A44-A869-D485D7DD9C3C}" type="presParOf" srcId="{A67AB54A-6D90-6B48-82E3-6DDAD1048981}" destId="{3C131ED8-9351-7A4F-B75D-F101B3168664}" srcOrd="1" destOrd="0" presId="urn:microsoft.com/office/officeart/2005/8/layout/process3"/>
    <dgm:cxn modelId="{FA6370FB-7DB6-9743-B5A7-E54A6065B142}" type="presParOf" srcId="{3C131ED8-9351-7A4F-B75D-F101B3168664}" destId="{C3F3B561-9C29-0A41-BF19-F75F9C963E15}" srcOrd="0" destOrd="0" presId="urn:microsoft.com/office/officeart/2005/8/layout/process3"/>
    <dgm:cxn modelId="{1477EFE0-BFF9-E747-B785-EB47324CA99D}" type="presParOf" srcId="{A67AB54A-6D90-6B48-82E3-6DDAD1048981}" destId="{7082D698-4CCE-C145-BF82-7E24AAB77197}" srcOrd="2" destOrd="0" presId="urn:microsoft.com/office/officeart/2005/8/layout/process3"/>
    <dgm:cxn modelId="{F93ECF43-2547-4543-81C3-9B7127248379}" type="presParOf" srcId="{7082D698-4CCE-C145-BF82-7E24AAB77197}" destId="{0E29B948-9998-B94A-8D78-F63BCA0A779D}" srcOrd="0" destOrd="0" presId="urn:microsoft.com/office/officeart/2005/8/layout/process3"/>
    <dgm:cxn modelId="{DC55B386-E150-584B-B607-1A50A5DFA409}" type="presParOf" srcId="{7082D698-4CCE-C145-BF82-7E24AAB77197}" destId="{3E6C0DF0-CD3C-9148-8950-B709E1AF3990}" srcOrd="1" destOrd="0" presId="urn:microsoft.com/office/officeart/2005/8/layout/process3"/>
    <dgm:cxn modelId="{AD481E69-35D7-9644-9069-AA4EA5DDE5E6}" type="presParOf" srcId="{7082D698-4CCE-C145-BF82-7E24AAB77197}" destId="{4939AADA-000F-5849-BEB8-86F60504A599}" srcOrd="2" destOrd="0" presId="urn:microsoft.com/office/officeart/2005/8/layout/process3"/>
    <dgm:cxn modelId="{DAF23E96-ABF4-8B4E-A097-83CE8BBD970B}" type="presParOf" srcId="{A67AB54A-6D90-6B48-82E3-6DDAD1048981}" destId="{F9ADF939-30F1-FB4E-B24A-29512A2749BF}" srcOrd="3" destOrd="0" presId="urn:microsoft.com/office/officeart/2005/8/layout/process3"/>
    <dgm:cxn modelId="{9CA13780-EE04-0945-9A18-2FA64D68A089}" type="presParOf" srcId="{F9ADF939-30F1-FB4E-B24A-29512A2749BF}" destId="{2D481BFE-780C-4F4C-A2D5-CE20E4FA322A}" srcOrd="0" destOrd="0" presId="urn:microsoft.com/office/officeart/2005/8/layout/process3"/>
    <dgm:cxn modelId="{CC22AAA8-52AF-354F-A5BB-ABE542A1ED88}" type="presParOf" srcId="{A67AB54A-6D90-6B48-82E3-6DDAD1048981}" destId="{A594E6C9-0DC6-734C-9708-8B41330ED506}" srcOrd="4" destOrd="0" presId="urn:microsoft.com/office/officeart/2005/8/layout/process3"/>
    <dgm:cxn modelId="{2D7F48C7-5F54-D64E-83E1-4EABC9A00EBD}" type="presParOf" srcId="{A594E6C9-0DC6-734C-9708-8B41330ED506}" destId="{B20C4739-E4C3-0F4D-A92D-ED2C1453C92D}" srcOrd="0" destOrd="0" presId="urn:microsoft.com/office/officeart/2005/8/layout/process3"/>
    <dgm:cxn modelId="{63A38449-8913-2646-AFC8-E5B5CCDF9B5C}" type="presParOf" srcId="{A594E6C9-0DC6-734C-9708-8B41330ED506}" destId="{7A049975-4190-E742-8DDC-5044CFCCDE1D}" srcOrd="1" destOrd="0" presId="urn:microsoft.com/office/officeart/2005/8/layout/process3"/>
    <dgm:cxn modelId="{EDCDAA49-7781-4E4C-BC50-FD587FA6E8D3}" type="presParOf" srcId="{A594E6C9-0DC6-734C-9708-8B41330ED506}" destId="{2B924E8D-39E0-A24B-8575-3A8B0034D173}" srcOrd="2" destOrd="0" presId="urn:microsoft.com/office/officeart/2005/8/layout/process3"/>
    <dgm:cxn modelId="{DD4BD04B-30DE-DC40-B603-6A2BDBE10350}" type="presParOf" srcId="{A67AB54A-6D90-6B48-82E3-6DDAD1048981}" destId="{C06A441B-3C78-614E-A2FD-11DB07AE2283}" srcOrd="5" destOrd="0" presId="urn:microsoft.com/office/officeart/2005/8/layout/process3"/>
    <dgm:cxn modelId="{CB0F93A6-855D-9A44-AD0F-D1D9A312C69E}" type="presParOf" srcId="{C06A441B-3C78-614E-A2FD-11DB07AE2283}" destId="{0CB12534-19FC-C943-80D7-A8B9A1A0DC00}" srcOrd="0" destOrd="0" presId="urn:microsoft.com/office/officeart/2005/8/layout/process3"/>
    <dgm:cxn modelId="{2656B75F-9ED2-F74A-B487-0184F5FDAE57}" type="presParOf" srcId="{A67AB54A-6D90-6B48-82E3-6DDAD1048981}" destId="{97FDA913-CEF9-9A48-A43A-D5F49797FED1}" srcOrd="6" destOrd="0" presId="urn:microsoft.com/office/officeart/2005/8/layout/process3"/>
    <dgm:cxn modelId="{237ACB66-64B9-E442-95F0-D941D78E01F9}" type="presParOf" srcId="{97FDA913-CEF9-9A48-A43A-D5F49797FED1}" destId="{673365A7-232E-1841-89D8-A25CD703D9C3}" srcOrd="0" destOrd="0" presId="urn:microsoft.com/office/officeart/2005/8/layout/process3"/>
    <dgm:cxn modelId="{65C73EAD-8CFC-0F47-BD37-CCDEF3611508}" type="presParOf" srcId="{97FDA913-CEF9-9A48-A43A-D5F49797FED1}" destId="{AA37DA1B-5F36-6746-801C-A73D83447EEB}" srcOrd="1" destOrd="0" presId="urn:microsoft.com/office/officeart/2005/8/layout/process3"/>
    <dgm:cxn modelId="{CA7A19BB-21AF-4646-99A4-1B9A91E83178}" type="presParOf" srcId="{97FDA913-CEF9-9A48-A43A-D5F49797FED1}" destId="{C20C25C8-486C-874B-9796-6071206F3309}"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B9CEC4E-B5C7-4D31-999F-903CA4586A5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67E2FB9-B3EC-4358-B418-F0C91CC6019A}">
      <dgm:prSet/>
      <dgm:spPr/>
      <dgm:t>
        <a:bodyPr/>
        <a:lstStyle/>
        <a:p>
          <a:r>
            <a:rPr lang="en-US"/>
            <a:t>Ensembl is a joint project between the European Bioinformatics Institute (EBI) and the Wellcome Trust Sanger Institute</a:t>
          </a:r>
        </a:p>
      </dgm:t>
    </dgm:pt>
    <dgm:pt modelId="{940E17BB-F0D8-430F-AC55-B91CD0D71149}" type="parTrans" cxnId="{81AFF128-C5B8-442E-BACE-E810927E7D65}">
      <dgm:prSet/>
      <dgm:spPr/>
      <dgm:t>
        <a:bodyPr/>
        <a:lstStyle/>
        <a:p>
          <a:endParaRPr lang="en-US"/>
        </a:p>
      </dgm:t>
    </dgm:pt>
    <dgm:pt modelId="{C1B02D86-F499-44B9-9930-D4524619A478}" type="sibTrans" cxnId="{81AFF128-C5B8-442E-BACE-E810927E7D65}">
      <dgm:prSet/>
      <dgm:spPr/>
      <dgm:t>
        <a:bodyPr/>
        <a:lstStyle/>
        <a:p>
          <a:endParaRPr lang="en-US"/>
        </a:p>
      </dgm:t>
    </dgm:pt>
    <dgm:pt modelId="{509048AB-16BE-47B5-AAED-6A0C5D3E4F5D}">
      <dgm:prSet/>
      <dgm:spPr/>
      <dgm:t>
        <a:bodyPr/>
        <a:lstStyle/>
        <a:p>
          <a:r>
            <a:rPr lang="en-US"/>
            <a:t>Ensembl seeks to develop an automated system for the production and maintenance of annotations on eukaryotic genomes</a:t>
          </a:r>
        </a:p>
      </dgm:t>
    </dgm:pt>
    <dgm:pt modelId="{1C761A70-5106-4521-B150-E9954946CD88}" type="parTrans" cxnId="{CD253D1B-ADD9-48D2-9681-8806C55BEACC}">
      <dgm:prSet/>
      <dgm:spPr/>
      <dgm:t>
        <a:bodyPr/>
        <a:lstStyle/>
        <a:p>
          <a:endParaRPr lang="en-US"/>
        </a:p>
      </dgm:t>
    </dgm:pt>
    <dgm:pt modelId="{777EEB37-F5D5-46F7-B015-F599199707C7}" type="sibTrans" cxnId="{CD253D1B-ADD9-48D2-9681-8806C55BEACC}">
      <dgm:prSet/>
      <dgm:spPr/>
      <dgm:t>
        <a:bodyPr/>
        <a:lstStyle/>
        <a:p>
          <a:endParaRPr lang="en-US"/>
        </a:p>
      </dgm:t>
    </dgm:pt>
    <dgm:pt modelId="{E3F483D6-5C5B-44E6-8B74-E3E95E99EAF2}">
      <dgm:prSet/>
      <dgm:spPr/>
      <dgm:t>
        <a:bodyPr/>
        <a:lstStyle/>
        <a:p>
          <a:r>
            <a:rPr lang="en-US"/>
            <a:t>These annotations should also be easily accessible to researchers</a:t>
          </a:r>
        </a:p>
      </dgm:t>
    </dgm:pt>
    <dgm:pt modelId="{1539FA64-2A4E-4F22-AC52-CBB79E078DE7}" type="parTrans" cxnId="{F6E5597A-87E6-4B97-BB07-8971E58A7E00}">
      <dgm:prSet/>
      <dgm:spPr/>
      <dgm:t>
        <a:bodyPr/>
        <a:lstStyle/>
        <a:p>
          <a:endParaRPr lang="en-US"/>
        </a:p>
      </dgm:t>
    </dgm:pt>
    <dgm:pt modelId="{2F1E98DC-CC77-40C5-971E-FEF69A8616AB}" type="sibTrans" cxnId="{F6E5597A-87E6-4B97-BB07-8971E58A7E00}">
      <dgm:prSet/>
      <dgm:spPr/>
      <dgm:t>
        <a:bodyPr/>
        <a:lstStyle/>
        <a:p>
          <a:endParaRPr lang="en-US"/>
        </a:p>
      </dgm:t>
    </dgm:pt>
    <dgm:pt modelId="{CEBD12B8-2EE7-49C4-8444-2F3AC2166773}" type="pres">
      <dgm:prSet presAssocID="{AB9CEC4E-B5C7-4D31-999F-903CA4586A56}" presName="root" presStyleCnt="0">
        <dgm:presLayoutVars>
          <dgm:dir/>
          <dgm:resizeHandles val="exact"/>
        </dgm:presLayoutVars>
      </dgm:prSet>
      <dgm:spPr/>
    </dgm:pt>
    <dgm:pt modelId="{BFE90FCB-D3F2-4EE9-908E-2D5DD23FC4C7}" type="pres">
      <dgm:prSet presAssocID="{367E2FB9-B3EC-4358-B418-F0C91CC6019A}" presName="compNode" presStyleCnt="0"/>
      <dgm:spPr/>
    </dgm:pt>
    <dgm:pt modelId="{37B76D23-64D9-44DB-8D3E-74D3023C703C}" type="pres">
      <dgm:prSet presAssocID="{367E2FB9-B3EC-4358-B418-F0C91CC6019A}" presName="bgRect" presStyleLbl="bgShp" presStyleIdx="0" presStyleCnt="3"/>
      <dgm:spPr/>
    </dgm:pt>
    <dgm:pt modelId="{60A846CA-9F9C-4D20-8FE3-AEB45A3787D0}" type="pres">
      <dgm:prSet presAssocID="{367E2FB9-B3EC-4358-B418-F0C91CC601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44ED36AE-22DD-45E6-BA23-D55921D84606}" type="pres">
      <dgm:prSet presAssocID="{367E2FB9-B3EC-4358-B418-F0C91CC6019A}" presName="spaceRect" presStyleCnt="0"/>
      <dgm:spPr/>
    </dgm:pt>
    <dgm:pt modelId="{AFAA7BAD-2AFA-4C85-AEB7-7B44016469AE}" type="pres">
      <dgm:prSet presAssocID="{367E2FB9-B3EC-4358-B418-F0C91CC6019A}" presName="parTx" presStyleLbl="revTx" presStyleIdx="0" presStyleCnt="3">
        <dgm:presLayoutVars>
          <dgm:chMax val="0"/>
          <dgm:chPref val="0"/>
        </dgm:presLayoutVars>
      </dgm:prSet>
      <dgm:spPr/>
    </dgm:pt>
    <dgm:pt modelId="{2A5E9B25-0532-4F08-9741-A0239609BF47}" type="pres">
      <dgm:prSet presAssocID="{C1B02D86-F499-44B9-9930-D4524619A478}" presName="sibTrans" presStyleCnt="0"/>
      <dgm:spPr/>
    </dgm:pt>
    <dgm:pt modelId="{309638D1-B619-419E-916B-1864C23A45B0}" type="pres">
      <dgm:prSet presAssocID="{509048AB-16BE-47B5-AAED-6A0C5D3E4F5D}" presName="compNode" presStyleCnt="0"/>
      <dgm:spPr/>
    </dgm:pt>
    <dgm:pt modelId="{AA5D090E-BF95-4F95-B9DB-85D1FF69A2CE}" type="pres">
      <dgm:prSet presAssocID="{509048AB-16BE-47B5-AAED-6A0C5D3E4F5D}" presName="bgRect" presStyleLbl="bgShp" presStyleIdx="1" presStyleCnt="3"/>
      <dgm:spPr/>
    </dgm:pt>
    <dgm:pt modelId="{A6CEFCA7-F76D-46E2-84FD-DC1DDF54949F}" type="pres">
      <dgm:prSet presAssocID="{509048AB-16BE-47B5-AAED-6A0C5D3E4F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B64CEF6-9D50-47F1-95D4-EE3B6F1F2AE4}" type="pres">
      <dgm:prSet presAssocID="{509048AB-16BE-47B5-AAED-6A0C5D3E4F5D}" presName="spaceRect" presStyleCnt="0"/>
      <dgm:spPr/>
    </dgm:pt>
    <dgm:pt modelId="{E39FF275-BDF0-4CC6-B6ED-C266BED5FB33}" type="pres">
      <dgm:prSet presAssocID="{509048AB-16BE-47B5-AAED-6A0C5D3E4F5D}" presName="parTx" presStyleLbl="revTx" presStyleIdx="1" presStyleCnt="3">
        <dgm:presLayoutVars>
          <dgm:chMax val="0"/>
          <dgm:chPref val="0"/>
        </dgm:presLayoutVars>
      </dgm:prSet>
      <dgm:spPr/>
    </dgm:pt>
    <dgm:pt modelId="{FE49EB5E-2E7F-4A91-A428-DA9F10078361}" type="pres">
      <dgm:prSet presAssocID="{777EEB37-F5D5-46F7-B015-F599199707C7}" presName="sibTrans" presStyleCnt="0"/>
      <dgm:spPr/>
    </dgm:pt>
    <dgm:pt modelId="{0D4BF257-3512-43B4-B1DC-4D615E79FFFA}" type="pres">
      <dgm:prSet presAssocID="{E3F483D6-5C5B-44E6-8B74-E3E95E99EAF2}" presName="compNode" presStyleCnt="0"/>
      <dgm:spPr/>
    </dgm:pt>
    <dgm:pt modelId="{C7BCF5AA-4F55-4846-8BB6-4A8B325F4BEC}" type="pres">
      <dgm:prSet presAssocID="{E3F483D6-5C5B-44E6-8B74-E3E95E99EAF2}" presName="bgRect" presStyleLbl="bgShp" presStyleIdx="2" presStyleCnt="3"/>
      <dgm:spPr/>
    </dgm:pt>
    <dgm:pt modelId="{A1C95A84-F596-4CB2-96D2-CB617EA10365}" type="pres">
      <dgm:prSet presAssocID="{E3F483D6-5C5B-44E6-8B74-E3E95E99EA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07FF6705-4D68-4A89-9375-217F4EEF1F4A}" type="pres">
      <dgm:prSet presAssocID="{E3F483D6-5C5B-44E6-8B74-E3E95E99EAF2}" presName="spaceRect" presStyleCnt="0"/>
      <dgm:spPr/>
    </dgm:pt>
    <dgm:pt modelId="{9FA491E1-6F18-4945-8F91-5F348F4DE3EF}" type="pres">
      <dgm:prSet presAssocID="{E3F483D6-5C5B-44E6-8B74-E3E95E99EAF2}" presName="parTx" presStyleLbl="revTx" presStyleIdx="2" presStyleCnt="3">
        <dgm:presLayoutVars>
          <dgm:chMax val="0"/>
          <dgm:chPref val="0"/>
        </dgm:presLayoutVars>
      </dgm:prSet>
      <dgm:spPr/>
    </dgm:pt>
  </dgm:ptLst>
  <dgm:cxnLst>
    <dgm:cxn modelId="{39615B0B-177B-4EB5-9467-AE1EFF90B135}" type="presOf" srcId="{AB9CEC4E-B5C7-4D31-999F-903CA4586A56}" destId="{CEBD12B8-2EE7-49C4-8444-2F3AC2166773}" srcOrd="0" destOrd="0" presId="urn:microsoft.com/office/officeart/2018/2/layout/IconVerticalSolidList"/>
    <dgm:cxn modelId="{1DFC3A0D-2A36-4BA5-AC64-7F9863B32081}" type="presOf" srcId="{367E2FB9-B3EC-4358-B418-F0C91CC6019A}" destId="{AFAA7BAD-2AFA-4C85-AEB7-7B44016469AE}" srcOrd="0" destOrd="0" presId="urn:microsoft.com/office/officeart/2018/2/layout/IconVerticalSolidList"/>
    <dgm:cxn modelId="{CD253D1B-ADD9-48D2-9681-8806C55BEACC}" srcId="{AB9CEC4E-B5C7-4D31-999F-903CA4586A56}" destId="{509048AB-16BE-47B5-AAED-6A0C5D3E4F5D}" srcOrd="1" destOrd="0" parTransId="{1C761A70-5106-4521-B150-E9954946CD88}" sibTransId="{777EEB37-F5D5-46F7-B015-F599199707C7}"/>
    <dgm:cxn modelId="{81AFF128-C5B8-442E-BACE-E810927E7D65}" srcId="{AB9CEC4E-B5C7-4D31-999F-903CA4586A56}" destId="{367E2FB9-B3EC-4358-B418-F0C91CC6019A}" srcOrd="0" destOrd="0" parTransId="{940E17BB-F0D8-430F-AC55-B91CD0D71149}" sibTransId="{C1B02D86-F499-44B9-9930-D4524619A478}"/>
    <dgm:cxn modelId="{F6E5597A-87E6-4B97-BB07-8971E58A7E00}" srcId="{AB9CEC4E-B5C7-4D31-999F-903CA4586A56}" destId="{E3F483D6-5C5B-44E6-8B74-E3E95E99EAF2}" srcOrd="2" destOrd="0" parTransId="{1539FA64-2A4E-4F22-AC52-CBB79E078DE7}" sibTransId="{2F1E98DC-CC77-40C5-971E-FEF69A8616AB}"/>
    <dgm:cxn modelId="{C7EB77B3-A85F-40FA-9B8E-4DD91911D282}" type="presOf" srcId="{509048AB-16BE-47B5-AAED-6A0C5D3E4F5D}" destId="{E39FF275-BDF0-4CC6-B6ED-C266BED5FB33}" srcOrd="0" destOrd="0" presId="urn:microsoft.com/office/officeart/2018/2/layout/IconVerticalSolidList"/>
    <dgm:cxn modelId="{C5C445DC-F31E-4D75-B7D1-03C949048A60}" type="presOf" srcId="{E3F483D6-5C5B-44E6-8B74-E3E95E99EAF2}" destId="{9FA491E1-6F18-4945-8F91-5F348F4DE3EF}" srcOrd="0" destOrd="0" presId="urn:microsoft.com/office/officeart/2018/2/layout/IconVerticalSolidList"/>
    <dgm:cxn modelId="{60405293-C35F-4E0F-870C-27255C21BC2B}" type="presParOf" srcId="{CEBD12B8-2EE7-49C4-8444-2F3AC2166773}" destId="{BFE90FCB-D3F2-4EE9-908E-2D5DD23FC4C7}" srcOrd="0" destOrd="0" presId="urn:microsoft.com/office/officeart/2018/2/layout/IconVerticalSolidList"/>
    <dgm:cxn modelId="{D1C3F7FE-720E-415D-A5CE-36786A9279CE}" type="presParOf" srcId="{BFE90FCB-D3F2-4EE9-908E-2D5DD23FC4C7}" destId="{37B76D23-64D9-44DB-8D3E-74D3023C703C}" srcOrd="0" destOrd="0" presId="urn:microsoft.com/office/officeart/2018/2/layout/IconVerticalSolidList"/>
    <dgm:cxn modelId="{6265C619-E813-4F6C-A498-EA42FBFC965B}" type="presParOf" srcId="{BFE90FCB-D3F2-4EE9-908E-2D5DD23FC4C7}" destId="{60A846CA-9F9C-4D20-8FE3-AEB45A3787D0}" srcOrd="1" destOrd="0" presId="urn:microsoft.com/office/officeart/2018/2/layout/IconVerticalSolidList"/>
    <dgm:cxn modelId="{01C8A335-CF82-4ECD-B3D6-9D78DD93F5D7}" type="presParOf" srcId="{BFE90FCB-D3F2-4EE9-908E-2D5DD23FC4C7}" destId="{44ED36AE-22DD-45E6-BA23-D55921D84606}" srcOrd="2" destOrd="0" presId="urn:microsoft.com/office/officeart/2018/2/layout/IconVerticalSolidList"/>
    <dgm:cxn modelId="{F9194328-A7AB-4B92-9614-B077C62D489D}" type="presParOf" srcId="{BFE90FCB-D3F2-4EE9-908E-2D5DD23FC4C7}" destId="{AFAA7BAD-2AFA-4C85-AEB7-7B44016469AE}" srcOrd="3" destOrd="0" presId="urn:microsoft.com/office/officeart/2018/2/layout/IconVerticalSolidList"/>
    <dgm:cxn modelId="{E6656B49-0774-44BD-A725-E02BF0FA3D4B}" type="presParOf" srcId="{CEBD12B8-2EE7-49C4-8444-2F3AC2166773}" destId="{2A5E9B25-0532-4F08-9741-A0239609BF47}" srcOrd="1" destOrd="0" presId="urn:microsoft.com/office/officeart/2018/2/layout/IconVerticalSolidList"/>
    <dgm:cxn modelId="{00BF7E8A-14C0-48DB-AFB9-B265A09B8010}" type="presParOf" srcId="{CEBD12B8-2EE7-49C4-8444-2F3AC2166773}" destId="{309638D1-B619-419E-916B-1864C23A45B0}" srcOrd="2" destOrd="0" presId="urn:microsoft.com/office/officeart/2018/2/layout/IconVerticalSolidList"/>
    <dgm:cxn modelId="{1676F40E-80BE-4161-9EE6-6976BADE2611}" type="presParOf" srcId="{309638D1-B619-419E-916B-1864C23A45B0}" destId="{AA5D090E-BF95-4F95-B9DB-85D1FF69A2CE}" srcOrd="0" destOrd="0" presId="urn:microsoft.com/office/officeart/2018/2/layout/IconVerticalSolidList"/>
    <dgm:cxn modelId="{8A3FD493-4232-44B9-9085-A882135E5522}" type="presParOf" srcId="{309638D1-B619-419E-916B-1864C23A45B0}" destId="{A6CEFCA7-F76D-46E2-84FD-DC1DDF54949F}" srcOrd="1" destOrd="0" presId="urn:microsoft.com/office/officeart/2018/2/layout/IconVerticalSolidList"/>
    <dgm:cxn modelId="{2F50F07D-9A18-4C03-A24A-58201C45D66B}" type="presParOf" srcId="{309638D1-B619-419E-916B-1864C23A45B0}" destId="{2B64CEF6-9D50-47F1-95D4-EE3B6F1F2AE4}" srcOrd="2" destOrd="0" presId="urn:microsoft.com/office/officeart/2018/2/layout/IconVerticalSolidList"/>
    <dgm:cxn modelId="{90CE3372-83D7-45E5-BFCD-226246C2C654}" type="presParOf" srcId="{309638D1-B619-419E-916B-1864C23A45B0}" destId="{E39FF275-BDF0-4CC6-B6ED-C266BED5FB33}" srcOrd="3" destOrd="0" presId="urn:microsoft.com/office/officeart/2018/2/layout/IconVerticalSolidList"/>
    <dgm:cxn modelId="{2FC3A48B-654D-441E-99A8-393A3A4689C5}" type="presParOf" srcId="{CEBD12B8-2EE7-49C4-8444-2F3AC2166773}" destId="{FE49EB5E-2E7F-4A91-A428-DA9F10078361}" srcOrd="3" destOrd="0" presId="urn:microsoft.com/office/officeart/2018/2/layout/IconVerticalSolidList"/>
    <dgm:cxn modelId="{038F1E73-D852-45A7-85C2-F4D75DF9F950}" type="presParOf" srcId="{CEBD12B8-2EE7-49C4-8444-2F3AC2166773}" destId="{0D4BF257-3512-43B4-B1DC-4D615E79FFFA}" srcOrd="4" destOrd="0" presId="urn:microsoft.com/office/officeart/2018/2/layout/IconVerticalSolidList"/>
    <dgm:cxn modelId="{7FD5B4CC-34F2-42ED-AB96-2AB717ADF7DF}" type="presParOf" srcId="{0D4BF257-3512-43B4-B1DC-4D615E79FFFA}" destId="{C7BCF5AA-4F55-4846-8BB6-4A8B325F4BEC}" srcOrd="0" destOrd="0" presId="urn:microsoft.com/office/officeart/2018/2/layout/IconVerticalSolidList"/>
    <dgm:cxn modelId="{7B9A3CAC-C415-4A38-8B00-F6512D33B817}" type="presParOf" srcId="{0D4BF257-3512-43B4-B1DC-4D615E79FFFA}" destId="{A1C95A84-F596-4CB2-96D2-CB617EA10365}" srcOrd="1" destOrd="0" presId="urn:microsoft.com/office/officeart/2018/2/layout/IconVerticalSolidList"/>
    <dgm:cxn modelId="{86451248-D1D1-4D39-B764-EB61BCBF527A}" type="presParOf" srcId="{0D4BF257-3512-43B4-B1DC-4D615E79FFFA}" destId="{07FF6705-4D68-4A89-9375-217F4EEF1F4A}" srcOrd="2" destOrd="0" presId="urn:microsoft.com/office/officeart/2018/2/layout/IconVerticalSolidList"/>
    <dgm:cxn modelId="{91AF8C30-DAD5-4C2F-A49B-FC436EA184AD}" type="presParOf" srcId="{0D4BF257-3512-43B4-B1DC-4D615E79FFFA}" destId="{9FA491E1-6F18-4945-8F91-5F348F4DE3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B9C471D-87D8-4257-935D-F39C51541DE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9BA8D06-B1AE-471B-A192-FBE0EDCE033C}">
      <dgm:prSet/>
      <dgm:spPr/>
      <dgm:t>
        <a:bodyPr/>
        <a:lstStyle/>
        <a:p>
          <a:r>
            <a:rPr lang="en-US"/>
            <a:t>While originally developed for eukaryotes, the Ensembl system has also been used to analyze prokaryotic genomes </a:t>
          </a:r>
        </a:p>
      </dgm:t>
    </dgm:pt>
    <dgm:pt modelId="{DAE7470F-A257-4AEF-9E6F-85C16FC0DF72}" type="parTrans" cxnId="{2EDF41A8-BE0D-4FE3-969F-8B9D56CF22CB}">
      <dgm:prSet/>
      <dgm:spPr/>
      <dgm:t>
        <a:bodyPr/>
        <a:lstStyle/>
        <a:p>
          <a:endParaRPr lang="en-US"/>
        </a:p>
      </dgm:t>
    </dgm:pt>
    <dgm:pt modelId="{2C5B9DC2-6F6E-4EE4-ABEC-29079AA64DCF}" type="sibTrans" cxnId="{2EDF41A8-BE0D-4FE3-969F-8B9D56CF22CB}">
      <dgm:prSet/>
      <dgm:spPr/>
      <dgm:t>
        <a:bodyPr/>
        <a:lstStyle/>
        <a:p>
          <a:endParaRPr lang="en-US"/>
        </a:p>
      </dgm:t>
    </dgm:pt>
    <dgm:pt modelId="{4598F67E-CBD4-48EE-A358-3611455D5652}">
      <dgm:prSet/>
      <dgm:spPr/>
      <dgm:t>
        <a:bodyPr/>
        <a:lstStyle/>
        <a:p>
          <a:r>
            <a:rPr lang="en-US"/>
            <a:t>EBI Genome Review (archaea and bacteria)</a:t>
          </a:r>
        </a:p>
      </dgm:t>
    </dgm:pt>
    <dgm:pt modelId="{66DC1941-7FC8-40BF-9F43-BB34F44F034A}" type="parTrans" cxnId="{0C8034BE-2901-47C8-934C-B373F7A5F864}">
      <dgm:prSet/>
      <dgm:spPr/>
      <dgm:t>
        <a:bodyPr/>
        <a:lstStyle/>
        <a:p>
          <a:endParaRPr lang="en-US"/>
        </a:p>
      </dgm:t>
    </dgm:pt>
    <dgm:pt modelId="{0FD1E267-BB79-41AA-ACB9-6481053F1F9D}" type="sibTrans" cxnId="{0C8034BE-2901-47C8-934C-B373F7A5F864}">
      <dgm:prSet/>
      <dgm:spPr/>
      <dgm:t>
        <a:bodyPr/>
        <a:lstStyle/>
        <a:p>
          <a:endParaRPr lang="en-US"/>
        </a:p>
      </dgm:t>
    </dgm:pt>
    <dgm:pt modelId="{D4881C6D-D82C-45D1-9497-C5859DE91A9B}">
      <dgm:prSet/>
      <dgm:spPr/>
      <dgm:t>
        <a:bodyPr/>
        <a:lstStyle/>
        <a:p>
          <a:r>
            <a:rPr lang="en-US" dirty="0"/>
            <a:t>Versions are regularly updated e.g. v97 (Jul 2019)</a:t>
          </a:r>
        </a:p>
      </dgm:t>
    </dgm:pt>
    <dgm:pt modelId="{76A09D67-FC53-4607-ACB8-F1B564885B81}" type="parTrans" cxnId="{BF1EB26C-1799-45FF-8769-14AA87CE2852}">
      <dgm:prSet/>
      <dgm:spPr/>
      <dgm:t>
        <a:bodyPr/>
        <a:lstStyle/>
        <a:p>
          <a:endParaRPr lang="en-US"/>
        </a:p>
      </dgm:t>
    </dgm:pt>
    <dgm:pt modelId="{3BBD22EC-F64E-428E-8610-B4A188885B9A}" type="sibTrans" cxnId="{BF1EB26C-1799-45FF-8769-14AA87CE2852}">
      <dgm:prSet/>
      <dgm:spPr/>
      <dgm:t>
        <a:bodyPr/>
        <a:lstStyle/>
        <a:p>
          <a:endParaRPr lang="en-US"/>
        </a:p>
      </dgm:t>
    </dgm:pt>
    <dgm:pt modelId="{3BC2075C-8F43-4998-8D12-070B51D31224}">
      <dgm:prSet/>
      <dgm:spPr/>
      <dgm:t>
        <a:bodyPr/>
        <a:lstStyle/>
        <a:p>
          <a:r>
            <a:rPr lang="en-US"/>
            <a:t>Genomes available include human, chimp, mouse, dog, C. elegans, fruit fly, honey bee, mosquito among others  </a:t>
          </a:r>
        </a:p>
      </dgm:t>
    </dgm:pt>
    <dgm:pt modelId="{5A07A3F2-260E-43C2-9074-B9D93832CAF0}" type="parTrans" cxnId="{DA056003-CD8F-4850-93A9-2270A206AF08}">
      <dgm:prSet/>
      <dgm:spPr/>
      <dgm:t>
        <a:bodyPr/>
        <a:lstStyle/>
        <a:p>
          <a:endParaRPr lang="en-US"/>
        </a:p>
      </dgm:t>
    </dgm:pt>
    <dgm:pt modelId="{82C93F94-98DE-40FF-BD5B-344B4ABBED56}" type="sibTrans" cxnId="{DA056003-CD8F-4850-93A9-2270A206AF08}">
      <dgm:prSet/>
      <dgm:spPr/>
      <dgm:t>
        <a:bodyPr/>
        <a:lstStyle/>
        <a:p>
          <a:endParaRPr lang="en-US"/>
        </a:p>
      </dgm:t>
    </dgm:pt>
    <dgm:pt modelId="{758F3B2E-63E9-1C4A-992B-754492C85CB3}" type="pres">
      <dgm:prSet presAssocID="{6B9C471D-87D8-4257-935D-F39C51541DEA}" presName="linear" presStyleCnt="0">
        <dgm:presLayoutVars>
          <dgm:animLvl val="lvl"/>
          <dgm:resizeHandles val="exact"/>
        </dgm:presLayoutVars>
      </dgm:prSet>
      <dgm:spPr/>
    </dgm:pt>
    <dgm:pt modelId="{DDA28DCF-4AED-6741-93DB-92E9C56A3F85}" type="pres">
      <dgm:prSet presAssocID="{F9BA8D06-B1AE-471B-A192-FBE0EDCE033C}" presName="parentText" presStyleLbl="node1" presStyleIdx="0" presStyleCnt="2">
        <dgm:presLayoutVars>
          <dgm:chMax val="0"/>
          <dgm:bulletEnabled val="1"/>
        </dgm:presLayoutVars>
      </dgm:prSet>
      <dgm:spPr/>
    </dgm:pt>
    <dgm:pt modelId="{127187A1-E7EB-934B-BA68-EBBAE1A576BC}" type="pres">
      <dgm:prSet presAssocID="{F9BA8D06-B1AE-471B-A192-FBE0EDCE033C}" presName="childText" presStyleLbl="revTx" presStyleIdx="0" presStyleCnt="2">
        <dgm:presLayoutVars>
          <dgm:bulletEnabled val="1"/>
        </dgm:presLayoutVars>
      </dgm:prSet>
      <dgm:spPr/>
    </dgm:pt>
    <dgm:pt modelId="{4C62A309-F5C5-9B4A-AE39-998762627A13}" type="pres">
      <dgm:prSet presAssocID="{D4881C6D-D82C-45D1-9497-C5859DE91A9B}" presName="parentText" presStyleLbl="node1" presStyleIdx="1" presStyleCnt="2">
        <dgm:presLayoutVars>
          <dgm:chMax val="0"/>
          <dgm:bulletEnabled val="1"/>
        </dgm:presLayoutVars>
      </dgm:prSet>
      <dgm:spPr/>
    </dgm:pt>
    <dgm:pt modelId="{FC54B401-A3F1-8640-88CE-B09C76D907D4}" type="pres">
      <dgm:prSet presAssocID="{D4881C6D-D82C-45D1-9497-C5859DE91A9B}" presName="childText" presStyleLbl="revTx" presStyleIdx="1" presStyleCnt="2">
        <dgm:presLayoutVars>
          <dgm:bulletEnabled val="1"/>
        </dgm:presLayoutVars>
      </dgm:prSet>
      <dgm:spPr/>
    </dgm:pt>
  </dgm:ptLst>
  <dgm:cxnLst>
    <dgm:cxn modelId="{DA056003-CD8F-4850-93A9-2270A206AF08}" srcId="{D4881C6D-D82C-45D1-9497-C5859DE91A9B}" destId="{3BC2075C-8F43-4998-8D12-070B51D31224}" srcOrd="0" destOrd="0" parTransId="{5A07A3F2-260E-43C2-9074-B9D93832CAF0}" sibTransId="{82C93F94-98DE-40FF-BD5B-344B4ABBED56}"/>
    <dgm:cxn modelId="{BC649B29-4D39-2340-910B-4B64C37724AB}" type="presOf" srcId="{3BC2075C-8F43-4998-8D12-070B51D31224}" destId="{FC54B401-A3F1-8640-88CE-B09C76D907D4}" srcOrd="0" destOrd="0" presId="urn:microsoft.com/office/officeart/2005/8/layout/vList2"/>
    <dgm:cxn modelId="{A04F6952-3129-1C4C-A5AE-09140073B347}" type="presOf" srcId="{F9BA8D06-B1AE-471B-A192-FBE0EDCE033C}" destId="{DDA28DCF-4AED-6741-93DB-92E9C56A3F85}" srcOrd="0" destOrd="0" presId="urn:microsoft.com/office/officeart/2005/8/layout/vList2"/>
    <dgm:cxn modelId="{C24A5D58-4CAF-F14A-B151-D5E0CF7C7C5A}" type="presOf" srcId="{D4881C6D-D82C-45D1-9497-C5859DE91A9B}" destId="{4C62A309-F5C5-9B4A-AE39-998762627A13}" srcOrd="0" destOrd="0" presId="urn:microsoft.com/office/officeart/2005/8/layout/vList2"/>
    <dgm:cxn modelId="{BF1EB26C-1799-45FF-8769-14AA87CE2852}" srcId="{6B9C471D-87D8-4257-935D-F39C51541DEA}" destId="{D4881C6D-D82C-45D1-9497-C5859DE91A9B}" srcOrd="1" destOrd="0" parTransId="{76A09D67-FC53-4607-ACB8-F1B564885B81}" sibTransId="{3BBD22EC-F64E-428E-8610-B4A188885B9A}"/>
    <dgm:cxn modelId="{0CDCF08E-738E-A14E-B154-ECDF32519AFA}" type="presOf" srcId="{4598F67E-CBD4-48EE-A358-3611455D5652}" destId="{127187A1-E7EB-934B-BA68-EBBAE1A576BC}" srcOrd="0" destOrd="0" presId="urn:microsoft.com/office/officeart/2005/8/layout/vList2"/>
    <dgm:cxn modelId="{5FC89B91-B1F2-5F4F-A7FB-4890F2A1B292}" type="presOf" srcId="{6B9C471D-87D8-4257-935D-F39C51541DEA}" destId="{758F3B2E-63E9-1C4A-992B-754492C85CB3}" srcOrd="0" destOrd="0" presId="urn:microsoft.com/office/officeart/2005/8/layout/vList2"/>
    <dgm:cxn modelId="{2EDF41A8-BE0D-4FE3-969F-8B9D56CF22CB}" srcId="{6B9C471D-87D8-4257-935D-F39C51541DEA}" destId="{F9BA8D06-B1AE-471B-A192-FBE0EDCE033C}" srcOrd="0" destOrd="0" parTransId="{DAE7470F-A257-4AEF-9E6F-85C16FC0DF72}" sibTransId="{2C5B9DC2-6F6E-4EE4-ABEC-29079AA64DCF}"/>
    <dgm:cxn modelId="{0C8034BE-2901-47C8-934C-B373F7A5F864}" srcId="{F9BA8D06-B1AE-471B-A192-FBE0EDCE033C}" destId="{4598F67E-CBD4-48EE-A358-3611455D5652}" srcOrd="0" destOrd="0" parTransId="{66DC1941-7FC8-40BF-9F43-BB34F44F034A}" sibTransId="{0FD1E267-BB79-41AA-ACB9-6481053F1F9D}"/>
    <dgm:cxn modelId="{E8B49D3E-92B6-1749-A4CD-3A4FF1B24DF6}" type="presParOf" srcId="{758F3B2E-63E9-1C4A-992B-754492C85CB3}" destId="{DDA28DCF-4AED-6741-93DB-92E9C56A3F85}" srcOrd="0" destOrd="0" presId="urn:microsoft.com/office/officeart/2005/8/layout/vList2"/>
    <dgm:cxn modelId="{80140041-6F13-EF40-9712-93A2DAF38D5A}" type="presParOf" srcId="{758F3B2E-63E9-1C4A-992B-754492C85CB3}" destId="{127187A1-E7EB-934B-BA68-EBBAE1A576BC}" srcOrd="1" destOrd="0" presId="urn:microsoft.com/office/officeart/2005/8/layout/vList2"/>
    <dgm:cxn modelId="{C7D86869-13A7-4C41-A4CA-6ACC3EFCF682}" type="presParOf" srcId="{758F3B2E-63E9-1C4A-992B-754492C85CB3}" destId="{4C62A309-F5C5-9B4A-AE39-998762627A13}" srcOrd="2" destOrd="0" presId="urn:microsoft.com/office/officeart/2005/8/layout/vList2"/>
    <dgm:cxn modelId="{A1CD6DBE-5989-3444-B76D-3D513A19B471}" type="presParOf" srcId="{758F3B2E-63E9-1C4A-992B-754492C85CB3}" destId="{FC54B401-A3F1-8640-88CE-B09C76D907D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654ABE-CA4E-40C4-82F6-F072A31B8D4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720926B-BCF6-411B-85EC-97ECFD05FCEF}">
      <dgm:prSet/>
      <dgm:spPr/>
      <dgm:t>
        <a:bodyPr/>
        <a:lstStyle/>
        <a:p>
          <a:r>
            <a:rPr lang="en-SG"/>
            <a:t>In recent years a wealth of biological data has become available in public data repositories. </a:t>
          </a:r>
          <a:endParaRPr lang="en-US"/>
        </a:p>
      </dgm:t>
    </dgm:pt>
    <dgm:pt modelId="{D986A154-7757-4E29-94E0-40A3DABDE11A}" type="parTrans" cxnId="{D77FE9E1-292C-4F0A-AA7C-5A670914B4A6}">
      <dgm:prSet/>
      <dgm:spPr/>
      <dgm:t>
        <a:bodyPr/>
        <a:lstStyle/>
        <a:p>
          <a:endParaRPr lang="en-US"/>
        </a:p>
      </dgm:t>
    </dgm:pt>
    <dgm:pt modelId="{FFD53886-FA65-440A-8834-496E1DF44C52}" type="sibTrans" cxnId="{D77FE9E1-292C-4F0A-AA7C-5A670914B4A6}">
      <dgm:prSet/>
      <dgm:spPr/>
      <dgm:t>
        <a:bodyPr/>
        <a:lstStyle/>
        <a:p>
          <a:endParaRPr lang="en-US"/>
        </a:p>
      </dgm:t>
    </dgm:pt>
    <dgm:pt modelId="{785B8C73-5D2A-4EC7-8853-EABAAD18FA2D}">
      <dgm:prSet/>
      <dgm:spPr/>
      <dgm:t>
        <a:bodyPr/>
        <a:lstStyle/>
        <a:p>
          <a:r>
            <a:rPr lang="en-SG"/>
            <a:t>Easy access to these valuable data resources and firm integration with data analysis is needed for comprehensive bioinformatics data analysis.</a:t>
          </a:r>
          <a:endParaRPr lang="en-US"/>
        </a:p>
      </dgm:t>
    </dgm:pt>
    <dgm:pt modelId="{4BCA018C-37E4-4DCF-95B0-ACC84802C2F1}" type="parTrans" cxnId="{DB89A33D-16D3-4671-9D7B-A6A9A15C889B}">
      <dgm:prSet/>
      <dgm:spPr/>
      <dgm:t>
        <a:bodyPr/>
        <a:lstStyle/>
        <a:p>
          <a:endParaRPr lang="en-US"/>
        </a:p>
      </dgm:t>
    </dgm:pt>
    <dgm:pt modelId="{D4B1206B-894D-4DF2-ABD7-6E13FF349BCA}" type="sibTrans" cxnId="{DB89A33D-16D3-4671-9D7B-A6A9A15C889B}">
      <dgm:prSet/>
      <dgm:spPr/>
      <dgm:t>
        <a:bodyPr/>
        <a:lstStyle/>
        <a:p>
          <a:endParaRPr lang="en-US"/>
        </a:p>
      </dgm:t>
    </dgm:pt>
    <dgm:pt modelId="{51E90DD9-963E-46FE-9F7E-54EC7534A541}" type="pres">
      <dgm:prSet presAssocID="{17654ABE-CA4E-40C4-82F6-F072A31B8D4F}" presName="root" presStyleCnt="0">
        <dgm:presLayoutVars>
          <dgm:dir/>
          <dgm:resizeHandles val="exact"/>
        </dgm:presLayoutVars>
      </dgm:prSet>
      <dgm:spPr/>
    </dgm:pt>
    <dgm:pt modelId="{D7223DBB-6888-40DF-9275-CA12E0C7D0F8}" type="pres">
      <dgm:prSet presAssocID="{0720926B-BCF6-411B-85EC-97ECFD05FCEF}" presName="compNode" presStyleCnt="0"/>
      <dgm:spPr/>
    </dgm:pt>
    <dgm:pt modelId="{D0551B28-3FC1-411C-8414-F1619BB0E520}" type="pres">
      <dgm:prSet presAssocID="{0720926B-BCF6-411B-85EC-97ECFD05FCEF}" presName="bgRect" presStyleLbl="bgShp" presStyleIdx="0" presStyleCnt="2"/>
      <dgm:spPr/>
    </dgm:pt>
    <dgm:pt modelId="{A2B6A2C7-C4DF-4918-B048-0CAF39E09E4B}" type="pres">
      <dgm:prSet presAssocID="{0720926B-BCF6-411B-85EC-97ECFD05FC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7FBC5B97-3270-49B6-BFF7-2F87F9C1B89B}" type="pres">
      <dgm:prSet presAssocID="{0720926B-BCF6-411B-85EC-97ECFD05FCEF}" presName="spaceRect" presStyleCnt="0"/>
      <dgm:spPr/>
    </dgm:pt>
    <dgm:pt modelId="{DF5DF3F1-EA46-4849-84DC-D705ADD2675C}" type="pres">
      <dgm:prSet presAssocID="{0720926B-BCF6-411B-85EC-97ECFD05FCEF}" presName="parTx" presStyleLbl="revTx" presStyleIdx="0" presStyleCnt="2">
        <dgm:presLayoutVars>
          <dgm:chMax val="0"/>
          <dgm:chPref val="0"/>
        </dgm:presLayoutVars>
      </dgm:prSet>
      <dgm:spPr/>
    </dgm:pt>
    <dgm:pt modelId="{9711343C-8EDF-46F6-8E34-6538A5B84D0E}" type="pres">
      <dgm:prSet presAssocID="{FFD53886-FA65-440A-8834-496E1DF44C52}" presName="sibTrans" presStyleCnt="0"/>
      <dgm:spPr/>
    </dgm:pt>
    <dgm:pt modelId="{6D263A48-880A-4EDC-83D5-5FA031EF4455}" type="pres">
      <dgm:prSet presAssocID="{785B8C73-5D2A-4EC7-8853-EABAAD18FA2D}" presName="compNode" presStyleCnt="0"/>
      <dgm:spPr/>
    </dgm:pt>
    <dgm:pt modelId="{DCC38CB9-14F0-4ABB-8096-B9441A48D965}" type="pres">
      <dgm:prSet presAssocID="{785B8C73-5D2A-4EC7-8853-EABAAD18FA2D}" presName="bgRect" presStyleLbl="bgShp" presStyleIdx="1" presStyleCnt="2"/>
      <dgm:spPr/>
    </dgm:pt>
    <dgm:pt modelId="{21E2A4E5-43F7-4E22-8BD4-E7CFF1A9E081}" type="pres">
      <dgm:prSet presAssocID="{785B8C73-5D2A-4EC7-8853-EABAAD18FA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C09FAD3-2DC5-4EA8-B5DB-54381EDF036E}" type="pres">
      <dgm:prSet presAssocID="{785B8C73-5D2A-4EC7-8853-EABAAD18FA2D}" presName="spaceRect" presStyleCnt="0"/>
      <dgm:spPr/>
    </dgm:pt>
    <dgm:pt modelId="{AA2A0931-5DE2-4993-BC82-01E95617658F}" type="pres">
      <dgm:prSet presAssocID="{785B8C73-5D2A-4EC7-8853-EABAAD18FA2D}" presName="parTx" presStyleLbl="revTx" presStyleIdx="1" presStyleCnt="2">
        <dgm:presLayoutVars>
          <dgm:chMax val="0"/>
          <dgm:chPref val="0"/>
        </dgm:presLayoutVars>
      </dgm:prSet>
      <dgm:spPr/>
    </dgm:pt>
  </dgm:ptLst>
  <dgm:cxnLst>
    <dgm:cxn modelId="{DB89A33D-16D3-4671-9D7B-A6A9A15C889B}" srcId="{17654ABE-CA4E-40C4-82F6-F072A31B8D4F}" destId="{785B8C73-5D2A-4EC7-8853-EABAAD18FA2D}" srcOrd="1" destOrd="0" parTransId="{4BCA018C-37E4-4DCF-95B0-ACC84802C2F1}" sibTransId="{D4B1206B-894D-4DF2-ABD7-6E13FF349BCA}"/>
    <dgm:cxn modelId="{D199C04E-384E-494F-ACFB-4EA744A728EF}" type="presOf" srcId="{17654ABE-CA4E-40C4-82F6-F072A31B8D4F}" destId="{51E90DD9-963E-46FE-9F7E-54EC7534A541}" srcOrd="0" destOrd="0" presId="urn:microsoft.com/office/officeart/2018/2/layout/IconVerticalSolidList"/>
    <dgm:cxn modelId="{7B7FA95B-7E5A-443D-BC5C-777B7D386A4D}" type="presOf" srcId="{0720926B-BCF6-411B-85EC-97ECFD05FCEF}" destId="{DF5DF3F1-EA46-4849-84DC-D705ADD2675C}" srcOrd="0" destOrd="0" presId="urn:microsoft.com/office/officeart/2018/2/layout/IconVerticalSolidList"/>
    <dgm:cxn modelId="{0A1B3B90-44F5-47A1-93F6-10C529484E07}" type="presOf" srcId="{785B8C73-5D2A-4EC7-8853-EABAAD18FA2D}" destId="{AA2A0931-5DE2-4993-BC82-01E95617658F}" srcOrd="0" destOrd="0" presId="urn:microsoft.com/office/officeart/2018/2/layout/IconVerticalSolidList"/>
    <dgm:cxn modelId="{D77FE9E1-292C-4F0A-AA7C-5A670914B4A6}" srcId="{17654ABE-CA4E-40C4-82F6-F072A31B8D4F}" destId="{0720926B-BCF6-411B-85EC-97ECFD05FCEF}" srcOrd="0" destOrd="0" parTransId="{D986A154-7757-4E29-94E0-40A3DABDE11A}" sibTransId="{FFD53886-FA65-440A-8834-496E1DF44C52}"/>
    <dgm:cxn modelId="{7D77DF92-09DC-473E-AD5A-BE0620EFD1FB}" type="presParOf" srcId="{51E90DD9-963E-46FE-9F7E-54EC7534A541}" destId="{D7223DBB-6888-40DF-9275-CA12E0C7D0F8}" srcOrd="0" destOrd="0" presId="urn:microsoft.com/office/officeart/2018/2/layout/IconVerticalSolidList"/>
    <dgm:cxn modelId="{442AFE7D-85AD-4797-A2BE-6AA521EDF13B}" type="presParOf" srcId="{D7223DBB-6888-40DF-9275-CA12E0C7D0F8}" destId="{D0551B28-3FC1-411C-8414-F1619BB0E520}" srcOrd="0" destOrd="0" presId="urn:microsoft.com/office/officeart/2018/2/layout/IconVerticalSolidList"/>
    <dgm:cxn modelId="{963A6E77-ADCB-44F4-B0AF-12C4407B01CF}" type="presParOf" srcId="{D7223DBB-6888-40DF-9275-CA12E0C7D0F8}" destId="{A2B6A2C7-C4DF-4918-B048-0CAF39E09E4B}" srcOrd="1" destOrd="0" presId="urn:microsoft.com/office/officeart/2018/2/layout/IconVerticalSolidList"/>
    <dgm:cxn modelId="{AC6F1B01-B6EF-4ED8-889B-A474D25BFDE4}" type="presParOf" srcId="{D7223DBB-6888-40DF-9275-CA12E0C7D0F8}" destId="{7FBC5B97-3270-49B6-BFF7-2F87F9C1B89B}" srcOrd="2" destOrd="0" presId="urn:microsoft.com/office/officeart/2018/2/layout/IconVerticalSolidList"/>
    <dgm:cxn modelId="{519458AF-AF7E-4F6B-B91B-6C0DC52F672C}" type="presParOf" srcId="{D7223DBB-6888-40DF-9275-CA12E0C7D0F8}" destId="{DF5DF3F1-EA46-4849-84DC-D705ADD2675C}" srcOrd="3" destOrd="0" presId="urn:microsoft.com/office/officeart/2018/2/layout/IconVerticalSolidList"/>
    <dgm:cxn modelId="{D119C439-0FE8-4635-8EDE-7B2B433285AF}" type="presParOf" srcId="{51E90DD9-963E-46FE-9F7E-54EC7534A541}" destId="{9711343C-8EDF-46F6-8E34-6538A5B84D0E}" srcOrd="1" destOrd="0" presId="urn:microsoft.com/office/officeart/2018/2/layout/IconVerticalSolidList"/>
    <dgm:cxn modelId="{9A6D8FD6-791E-4638-AAD1-A96BCF2C0A94}" type="presParOf" srcId="{51E90DD9-963E-46FE-9F7E-54EC7534A541}" destId="{6D263A48-880A-4EDC-83D5-5FA031EF4455}" srcOrd="2" destOrd="0" presId="urn:microsoft.com/office/officeart/2018/2/layout/IconVerticalSolidList"/>
    <dgm:cxn modelId="{45CFE17B-9AEA-4C58-BCB2-416A43B1EEC1}" type="presParOf" srcId="{6D263A48-880A-4EDC-83D5-5FA031EF4455}" destId="{DCC38CB9-14F0-4ABB-8096-B9441A48D965}" srcOrd="0" destOrd="0" presId="urn:microsoft.com/office/officeart/2018/2/layout/IconVerticalSolidList"/>
    <dgm:cxn modelId="{CDD1049B-09CB-40DF-A54D-C9F29D8F31C1}" type="presParOf" srcId="{6D263A48-880A-4EDC-83D5-5FA031EF4455}" destId="{21E2A4E5-43F7-4E22-8BD4-E7CFF1A9E081}" srcOrd="1" destOrd="0" presId="urn:microsoft.com/office/officeart/2018/2/layout/IconVerticalSolidList"/>
    <dgm:cxn modelId="{FC44F061-90C6-46DD-8739-669D4E63F971}" type="presParOf" srcId="{6D263A48-880A-4EDC-83D5-5FA031EF4455}" destId="{8C09FAD3-2DC5-4EA8-B5DB-54381EDF036E}" srcOrd="2" destOrd="0" presId="urn:microsoft.com/office/officeart/2018/2/layout/IconVerticalSolidList"/>
    <dgm:cxn modelId="{AFA0527B-C3CF-45FE-98EE-ED6961C5A398}" type="presParOf" srcId="{6D263A48-880A-4EDC-83D5-5FA031EF4455}" destId="{AA2A0931-5DE2-4993-BC82-01E9561765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48021F-A466-41B7-83F8-9949DCAC44F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5F1004-59E0-4097-8A1A-E0E3433C71E5}">
      <dgm:prSet/>
      <dgm:spPr/>
      <dgm:t>
        <a:bodyPr/>
        <a:lstStyle/>
        <a:p>
          <a:r>
            <a:rPr lang="en-US" dirty="0" err="1"/>
            <a:t>assayData</a:t>
          </a:r>
          <a:endParaRPr lang="en-US" dirty="0"/>
        </a:p>
      </dgm:t>
    </dgm:pt>
    <dgm:pt modelId="{DE329CF7-3C56-4994-A573-10FC922E97AB}" type="parTrans" cxnId="{D02B5B03-54B7-44CE-9E1B-DCE49D654D4B}">
      <dgm:prSet/>
      <dgm:spPr/>
      <dgm:t>
        <a:bodyPr/>
        <a:lstStyle/>
        <a:p>
          <a:endParaRPr lang="en-US"/>
        </a:p>
      </dgm:t>
    </dgm:pt>
    <dgm:pt modelId="{A6E47D30-C6F3-4DFD-A5BB-DD0CB850DF63}" type="sibTrans" cxnId="{D02B5B03-54B7-44CE-9E1B-DCE49D654D4B}">
      <dgm:prSet/>
      <dgm:spPr/>
      <dgm:t>
        <a:bodyPr/>
        <a:lstStyle/>
        <a:p>
          <a:endParaRPr lang="en-US"/>
        </a:p>
      </dgm:t>
    </dgm:pt>
    <dgm:pt modelId="{44515089-8854-492E-80AB-76C6666F1087}">
      <dgm:prSet/>
      <dgm:spPr/>
      <dgm:t>
        <a:bodyPr/>
        <a:lstStyle/>
        <a:p>
          <a:r>
            <a:rPr lang="en-US"/>
            <a:t>This contains measured information such as expression level of genes</a:t>
          </a:r>
        </a:p>
      </dgm:t>
    </dgm:pt>
    <dgm:pt modelId="{67EB364F-0C0B-4449-8BA7-6D9E93BB6C1D}" type="parTrans" cxnId="{AF69C427-A462-4DA7-8CDD-582580CD7243}">
      <dgm:prSet/>
      <dgm:spPr/>
      <dgm:t>
        <a:bodyPr/>
        <a:lstStyle/>
        <a:p>
          <a:endParaRPr lang="en-US"/>
        </a:p>
      </dgm:t>
    </dgm:pt>
    <dgm:pt modelId="{A48F3EEE-A4E6-4470-A9E4-3E999A4011AD}" type="sibTrans" cxnId="{AF69C427-A462-4DA7-8CDD-582580CD7243}">
      <dgm:prSet/>
      <dgm:spPr/>
      <dgm:t>
        <a:bodyPr/>
        <a:lstStyle/>
        <a:p>
          <a:endParaRPr lang="en-US"/>
        </a:p>
      </dgm:t>
    </dgm:pt>
    <dgm:pt modelId="{AD4871CB-6EDC-4424-B714-BE6E8203FA74}">
      <dgm:prSet/>
      <dgm:spPr/>
      <dgm:t>
        <a:bodyPr/>
        <a:lstStyle/>
        <a:p>
          <a:r>
            <a:rPr lang="en-US" dirty="0" err="1"/>
            <a:t>phenoData</a:t>
          </a:r>
          <a:endParaRPr lang="en-US" dirty="0"/>
        </a:p>
      </dgm:t>
    </dgm:pt>
    <dgm:pt modelId="{ACFD6E9D-E729-4999-9B7C-69A8890B3555}" type="parTrans" cxnId="{45A575C2-D58A-4555-95B0-AD2A095AA680}">
      <dgm:prSet/>
      <dgm:spPr/>
      <dgm:t>
        <a:bodyPr/>
        <a:lstStyle/>
        <a:p>
          <a:endParaRPr lang="en-US"/>
        </a:p>
      </dgm:t>
    </dgm:pt>
    <dgm:pt modelId="{D3F24635-C60E-433D-84A3-C73993823012}" type="sibTrans" cxnId="{45A575C2-D58A-4555-95B0-AD2A095AA680}">
      <dgm:prSet/>
      <dgm:spPr/>
      <dgm:t>
        <a:bodyPr/>
        <a:lstStyle/>
        <a:p>
          <a:endParaRPr lang="en-US"/>
        </a:p>
      </dgm:t>
    </dgm:pt>
    <dgm:pt modelId="{5F453B0C-F209-4507-B8F2-FCFC0DF8A486}">
      <dgm:prSet/>
      <dgm:spPr/>
      <dgm:t>
        <a:bodyPr/>
        <a:lstStyle/>
        <a:p>
          <a:r>
            <a:rPr lang="en-US"/>
            <a:t>This contains the ‘meta-data’ which describes samples in the experiment</a:t>
          </a:r>
        </a:p>
      </dgm:t>
    </dgm:pt>
    <dgm:pt modelId="{DD406B04-063E-4672-8E8D-FB7B389368F5}" type="parTrans" cxnId="{5671E127-0FEA-48F1-8E5F-DD19E49B4B0A}">
      <dgm:prSet/>
      <dgm:spPr/>
      <dgm:t>
        <a:bodyPr/>
        <a:lstStyle/>
        <a:p>
          <a:endParaRPr lang="en-US"/>
        </a:p>
      </dgm:t>
    </dgm:pt>
    <dgm:pt modelId="{C618A593-9407-45BB-9461-6010C25924D9}" type="sibTrans" cxnId="{5671E127-0FEA-48F1-8E5F-DD19E49B4B0A}">
      <dgm:prSet/>
      <dgm:spPr/>
      <dgm:t>
        <a:bodyPr/>
        <a:lstStyle/>
        <a:p>
          <a:endParaRPr lang="en-US"/>
        </a:p>
      </dgm:t>
    </dgm:pt>
    <dgm:pt modelId="{0CD3B558-0E4F-4932-B92B-D88034839A07}">
      <dgm:prSet/>
      <dgm:spPr/>
      <dgm:t>
        <a:bodyPr/>
        <a:lstStyle/>
        <a:p>
          <a:r>
            <a:rPr lang="en-US"/>
            <a:t>featureData</a:t>
          </a:r>
        </a:p>
      </dgm:t>
    </dgm:pt>
    <dgm:pt modelId="{F6599306-CFFF-4EE7-A283-929408169843}" type="parTrans" cxnId="{99908F6A-503E-412B-8310-122F0D3AB742}">
      <dgm:prSet/>
      <dgm:spPr/>
      <dgm:t>
        <a:bodyPr/>
        <a:lstStyle/>
        <a:p>
          <a:endParaRPr lang="en-US"/>
        </a:p>
      </dgm:t>
    </dgm:pt>
    <dgm:pt modelId="{8718C8A0-D5A9-4EAC-B6EB-83789A0A76D0}" type="sibTrans" cxnId="{99908F6A-503E-412B-8310-122F0D3AB742}">
      <dgm:prSet/>
      <dgm:spPr/>
      <dgm:t>
        <a:bodyPr/>
        <a:lstStyle/>
        <a:p>
          <a:endParaRPr lang="en-US"/>
        </a:p>
      </dgm:t>
    </dgm:pt>
    <dgm:pt modelId="{ED8847BC-DC7A-4AE4-B5F0-60E8150F0A43}">
      <dgm:prSet/>
      <dgm:spPr/>
      <dgm:t>
        <a:bodyPr/>
        <a:lstStyle/>
        <a:p>
          <a:r>
            <a:rPr lang="en-US"/>
            <a:t>This contains information regarding the technology that generated the data</a:t>
          </a:r>
        </a:p>
      </dgm:t>
    </dgm:pt>
    <dgm:pt modelId="{D18D6290-2913-424E-BFCF-174DE33FE630}" type="parTrans" cxnId="{976BD3A8-BEB8-468F-8F40-0DED56493CD6}">
      <dgm:prSet/>
      <dgm:spPr/>
      <dgm:t>
        <a:bodyPr/>
        <a:lstStyle/>
        <a:p>
          <a:endParaRPr lang="en-US"/>
        </a:p>
      </dgm:t>
    </dgm:pt>
    <dgm:pt modelId="{6B6D368B-EE8A-454F-9EDB-3805CD956295}" type="sibTrans" cxnId="{976BD3A8-BEB8-468F-8F40-0DED56493CD6}">
      <dgm:prSet/>
      <dgm:spPr/>
      <dgm:t>
        <a:bodyPr/>
        <a:lstStyle/>
        <a:p>
          <a:endParaRPr lang="en-US"/>
        </a:p>
      </dgm:t>
    </dgm:pt>
    <dgm:pt modelId="{92FD5E5C-7D46-432A-8FB1-EA944432D8C3}">
      <dgm:prSet/>
      <dgm:spPr/>
      <dgm:t>
        <a:bodyPr/>
        <a:lstStyle/>
        <a:p>
          <a:r>
            <a:rPr lang="en-US"/>
            <a:t>protocolData</a:t>
          </a:r>
        </a:p>
      </dgm:t>
    </dgm:pt>
    <dgm:pt modelId="{CD6FA1EF-C39A-49A4-BB52-DFB04B118B80}" type="parTrans" cxnId="{8003B437-9D02-4CDB-8983-740834433E5E}">
      <dgm:prSet/>
      <dgm:spPr/>
      <dgm:t>
        <a:bodyPr/>
        <a:lstStyle/>
        <a:p>
          <a:endParaRPr lang="en-US"/>
        </a:p>
      </dgm:t>
    </dgm:pt>
    <dgm:pt modelId="{3687F91D-F1B2-4CFC-88C4-6E3A3112090B}" type="sibTrans" cxnId="{8003B437-9D02-4CDB-8983-740834433E5E}">
      <dgm:prSet/>
      <dgm:spPr/>
      <dgm:t>
        <a:bodyPr/>
        <a:lstStyle/>
        <a:p>
          <a:endParaRPr lang="en-US"/>
        </a:p>
      </dgm:t>
    </dgm:pt>
    <dgm:pt modelId="{582428EE-B8D0-4142-9DCD-6E74E6CF6C3C}">
      <dgm:prSet/>
      <dgm:spPr/>
      <dgm:t>
        <a:bodyPr/>
        <a:lstStyle/>
        <a:p>
          <a:r>
            <a:rPr lang="en-US"/>
            <a:t>This pertains to the protocol used for processing each sample</a:t>
          </a:r>
        </a:p>
      </dgm:t>
    </dgm:pt>
    <dgm:pt modelId="{858ABA47-A7F7-4DC9-8DBD-3388B7F2DCB2}" type="parTrans" cxnId="{657D9A72-A0F5-4976-8510-E882008F1B3A}">
      <dgm:prSet/>
      <dgm:spPr/>
      <dgm:t>
        <a:bodyPr/>
        <a:lstStyle/>
        <a:p>
          <a:endParaRPr lang="en-US"/>
        </a:p>
      </dgm:t>
    </dgm:pt>
    <dgm:pt modelId="{970E28FF-AE03-464B-9FAC-1778575901B0}" type="sibTrans" cxnId="{657D9A72-A0F5-4976-8510-E882008F1B3A}">
      <dgm:prSet/>
      <dgm:spPr/>
      <dgm:t>
        <a:bodyPr/>
        <a:lstStyle/>
        <a:p>
          <a:endParaRPr lang="en-US"/>
        </a:p>
      </dgm:t>
    </dgm:pt>
    <dgm:pt modelId="{ACE632BF-FF7E-4CE4-AAD1-EAD3D9D05E2B}">
      <dgm:prSet/>
      <dgm:spPr/>
      <dgm:t>
        <a:bodyPr/>
        <a:lstStyle/>
        <a:p>
          <a:r>
            <a:rPr lang="en-US"/>
            <a:t>experimentalData</a:t>
          </a:r>
        </a:p>
      </dgm:t>
    </dgm:pt>
    <dgm:pt modelId="{A58032A7-D771-4963-B6E7-FCEB79C806E5}" type="parTrans" cxnId="{DD8CB782-503B-4032-97F7-C1A499551DF0}">
      <dgm:prSet/>
      <dgm:spPr/>
      <dgm:t>
        <a:bodyPr/>
        <a:lstStyle/>
        <a:p>
          <a:endParaRPr lang="en-US"/>
        </a:p>
      </dgm:t>
    </dgm:pt>
    <dgm:pt modelId="{A6C1B00F-9B0F-4F09-BE53-FA289431D73A}" type="sibTrans" cxnId="{DD8CB782-503B-4032-97F7-C1A499551DF0}">
      <dgm:prSet/>
      <dgm:spPr/>
      <dgm:t>
        <a:bodyPr/>
        <a:lstStyle/>
        <a:p>
          <a:endParaRPr lang="en-US"/>
        </a:p>
      </dgm:t>
    </dgm:pt>
    <dgm:pt modelId="{A439B319-5B86-4B88-A980-F946EC215301}">
      <dgm:prSet/>
      <dgm:spPr/>
      <dgm:t>
        <a:bodyPr/>
        <a:lstStyle/>
        <a:p>
          <a:r>
            <a:rPr lang="en-US"/>
            <a:t>This is a loosely structured location for storing descriptions about the experiment</a:t>
          </a:r>
        </a:p>
      </dgm:t>
    </dgm:pt>
    <dgm:pt modelId="{820108D1-B727-40CB-B8CC-05BA79A994AD}" type="parTrans" cxnId="{726802F1-302B-4958-9835-3444EA9B969A}">
      <dgm:prSet/>
      <dgm:spPr/>
      <dgm:t>
        <a:bodyPr/>
        <a:lstStyle/>
        <a:p>
          <a:endParaRPr lang="en-US"/>
        </a:p>
      </dgm:t>
    </dgm:pt>
    <dgm:pt modelId="{626753C7-E39C-4508-B25D-5C8379497250}" type="sibTrans" cxnId="{726802F1-302B-4958-9835-3444EA9B969A}">
      <dgm:prSet/>
      <dgm:spPr/>
      <dgm:t>
        <a:bodyPr/>
        <a:lstStyle/>
        <a:p>
          <a:endParaRPr lang="en-US"/>
        </a:p>
      </dgm:t>
    </dgm:pt>
    <dgm:pt modelId="{8AF46928-27C8-A64A-ADF7-C3E2AC885F8B}" type="pres">
      <dgm:prSet presAssocID="{5048021F-A466-41B7-83F8-9949DCAC44FE}" presName="linear" presStyleCnt="0">
        <dgm:presLayoutVars>
          <dgm:animLvl val="lvl"/>
          <dgm:resizeHandles val="exact"/>
        </dgm:presLayoutVars>
      </dgm:prSet>
      <dgm:spPr/>
    </dgm:pt>
    <dgm:pt modelId="{6AD13A22-1913-6842-816B-1BFF0658CB83}" type="pres">
      <dgm:prSet presAssocID="{6F5F1004-59E0-4097-8A1A-E0E3433C71E5}" presName="parentText" presStyleLbl="node1" presStyleIdx="0" presStyleCnt="5">
        <dgm:presLayoutVars>
          <dgm:chMax val="0"/>
          <dgm:bulletEnabled val="1"/>
        </dgm:presLayoutVars>
      </dgm:prSet>
      <dgm:spPr/>
    </dgm:pt>
    <dgm:pt modelId="{877A393C-765A-1D46-8BEB-D397A3701152}" type="pres">
      <dgm:prSet presAssocID="{6F5F1004-59E0-4097-8A1A-E0E3433C71E5}" presName="childText" presStyleLbl="revTx" presStyleIdx="0" presStyleCnt="5">
        <dgm:presLayoutVars>
          <dgm:bulletEnabled val="1"/>
        </dgm:presLayoutVars>
      </dgm:prSet>
      <dgm:spPr/>
    </dgm:pt>
    <dgm:pt modelId="{4798E0F6-AC12-3A4B-8034-AF07B5F8B090}" type="pres">
      <dgm:prSet presAssocID="{AD4871CB-6EDC-4424-B714-BE6E8203FA74}" presName="parentText" presStyleLbl="node1" presStyleIdx="1" presStyleCnt="5">
        <dgm:presLayoutVars>
          <dgm:chMax val="0"/>
          <dgm:bulletEnabled val="1"/>
        </dgm:presLayoutVars>
      </dgm:prSet>
      <dgm:spPr/>
    </dgm:pt>
    <dgm:pt modelId="{11878E8C-1737-D74F-ABAE-9BDEB7F7857A}" type="pres">
      <dgm:prSet presAssocID="{AD4871CB-6EDC-4424-B714-BE6E8203FA74}" presName="childText" presStyleLbl="revTx" presStyleIdx="1" presStyleCnt="5">
        <dgm:presLayoutVars>
          <dgm:bulletEnabled val="1"/>
        </dgm:presLayoutVars>
      </dgm:prSet>
      <dgm:spPr/>
    </dgm:pt>
    <dgm:pt modelId="{882F34D1-EF6C-0F4A-B604-C55D3E7EC903}" type="pres">
      <dgm:prSet presAssocID="{0CD3B558-0E4F-4932-B92B-D88034839A07}" presName="parentText" presStyleLbl="node1" presStyleIdx="2" presStyleCnt="5">
        <dgm:presLayoutVars>
          <dgm:chMax val="0"/>
          <dgm:bulletEnabled val="1"/>
        </dgm:presLayoutVars>
      </dgm:prSet>
      <dgm:spPr/>
    </dgm:pt>
    <dgm:pt modelId="{F7C8C70D-C605-DF4F-9865-9219F91FC22D}" type="pres">
      <dgm:prSet presAssocID="{0CD3B558-0E4F-4932-B92B-D88034839A07}" presName="childText" presStyleLbl="revTx" presStyleIdx="2" presStyleCnt="5">
        <dgm:presLayoutVars>
          <dgm:bulletEnabled val="1"/>
        </dgm:presLayoutVars>
      </dgm:prSet>
      <dgm:spPr/>
    </dgm:pt>
    <dgm:pt modelId="{42891A56-D234-F44B-948B-CCAB6749BCDE}" type="pres">
      <dgm:prSet presAssocID="{92FD5E5C-7D46-432A-8FB1-EA944432D8C3}" presName="parentText" presStyleLbl="node1" presStyleIdx="3" presStyleCnt="5">
        <dgm:presLayoutVars>
          <dgm:chMax val="0"/>
          <dgm:bulletEnabled val="1"/>
        </dgm:presLayoutVars>
      </dgm:prSet>
      <dgm:spPr/>
    </dgm:pt>
    <dgm:pt modelId="{A3575850-A8DD-974F-BD3E-43E39E2A3D82}" type="pres">
      <dgm:prSet presAssocID="{92FD5E5C-7D46-432A-8FB1-EA944432D8C3}" presName="childText" presStyleLbl="revTx" presStyleIdx="3" presStyleCnt="5">
        <dgm:presLayoutVars>
          <dgm:bulletEnabled val="1"/>
        </dgm:presLayoutVars>
      </dgm:prSet>
      <dgm:spPr/>
    </dgm:pt>
    <dgm:pt modelId="{A05458F9-80BD-3C4F-AFAD-858F1790C10E}" type="pres">
      <dgm:prSet presAssocID="{ACE632BF-FF7E-4CE4-AAD1-EAD3D9D05E2B}" presName="parentText" presStyleLbl="node1" presStyleIdx="4" presStyleCnt="5">
        <dgm:presLayoutVars>
          <dgm:chMax val="0"/>
          <dgm:bulletEnabled val="1"/>
        </dgm:presLayoutVars>
      </dgm:prSet>
      <dgm:spPr/>
    </dgm:pt>
    <dgm:pt modelId="{4ACB0402-4C16-BE4D-9B52-0AAF57F81549}" type="pres">
      <dgm:prSet presAssocID="{ACE632BF-FF7E-4CE4-AAD1-EAD3D9D05E2B}" presName="childText" presStyleLbl="revTx" presStyleIdx="4" presStyleCnt="5">
        <dgm:presLayoutVars>
          <dgm:bulletEnabled val="1"/>
        </dgm:presLayoutVars>
      </dgm:prSet>
      <dgm:spPr/>
    </dgm:pt>
  </dgm:ptLst>
  <dgm:cxnLst>
    <dgm:cxn modelId="{D02B5B03-54B7-44CE-9E1B-DCE49D654D4B}" srcId="{5048021F-A466-41B7-83F8-9949DCAC44FE}" destId="{6F5F1004-59E0-4097-8A1A-E0E3433C71E5}" srcOrd="0" destOrd="0" parTransId="{DE329CF7-3C56-4994-A573-10FC922E97AB}" sibTransId="{A6E47D30-C6F3-4DFD-A5BB-DD0CB850DF63}"/>
    <dgm:cxn modelId="{B1A1A108-8ED3-D441-A793-4F9966AE05C4}" type="presOf" srcId="{AD4871CB-6EDC-4424-B714-BE6E8203FA74}" destId="{4798E0F6-AC12-3A4B-8034-AF07B5F8B090}" srcOrd="0" destOrd="0" presId="urn:microsoft.com/office/officeart/2005/8/layout/vList2"/>
    <dgm:cxn modelId="{AF69C427-A462-4DA7-8CDD-582580CD7243}" srcId="{6F5F1004-59E0-4097-8A1A-E0E3433C71E5}" destId="{44515089-8854-492E-80AB-76C6666F1087}" srcOrd="0" destOrd="0" parTransId="{67EB364F-0C0B-4449-8BA7-6D9E93BB6C1D}" sibTransId="{A48F3EEE-A4E6-4470-A9E4-3E999A4011AD}"/>
    <dgm:cxn modelId="{5671E127-0FEA-48F1-8E5F-DD19E49B4B0A}" srcId="{AD4871CB-6EDC-4424-B714-BE6E8203FA74}" destId="{5F453B0C-F209-4507-B8F2-FCFC0DF8A486}" srcOrd="0" destOrd="0" parTransId="{DD406B04-063E-4672-8E8D-FB7B389368F5}" sibTransId="{C618A593-9407-45BB-9461-6010C25924D9}"/>
    <dgm:cxn modelId="{8003B437-9D02-4CDB-8983-740834433E5E}" srcId="{5048021F-A466-41B7-83F8-9949DCAC44FE}" destId="{92FD5E5C-7D46-432A-8FB1-EA944432D8C3}" srcOrd="3" destOrd="0" parTransId="{CD6FA1EF-C39A-49A4-BB52-DFB04B118B80}" sibTransId="{3687F91D-F1B2-4CFC-88C4-6E3A3112090B}"/>
    <dgm:cxn modelId="{5B350A41-2D01-134A-8AD6-6FCE2DA2F208}" type="presOf" srcId="{ACE632BF-FF7E-4CE4-AAD1-EAD3D9D05E2B}" destId="{A05458F9-80BD-3C4F-AFAD-858F1790C10E}" srcOrd="0" destOrd="0" presId="urn:microsoft.com/office/officeart/2005/8/layout/vList2"/>
    <dgm:cxn modelId="{4915F243-314E-8948-B5CC-FF7BA50A044C}" type="presOf" srcId="{5048021F-A466-41B7-83F8-9949DCAC44FE}" destId="{8AF46928-27C8-A64A-ADF7-C3E2AC885F8B}" srcOrd="0" destOrd="0" presId="urn:microsoft.com/office/officeart/2005/8/layout/vList2"/>
    <dgm:cxn modelId="{DE5DEE60-C718-DF4B-84EE-CAAED6A958BD}" type="presOf" srcId="{44515089-8854-492E-80AB-76C6666F1087}" destId="{877A393C-765A-1D46-8BEB-D397A3701152}" srcOrd="0" destOrd="0" presId="urn:microsoft.com/office/officeart/2005/8/layout/vList2"/>
    <dgm:cxn modelId="{99908F6A-503E-412B-8310-122F0D3AB742}" srcId="{5048021F-A466-41B7-83F8-9949DCAC44FE}" destId="{0CD3B558-0E4F-4932-B92B-D88034839A07}" srcOrd="2" destOrd="0" parTransId="{F6599306-CFFF-4EE7-A283-929408169843}" sibTransId="{8718C8A0-D5A9-4EAC-B6EB-83789A0A76D0}"/>
    <dgm:cxn modelId="{D74AAD6A-6843-6940-A9FF-CA6734D1876F}" type="presOf" srcId="{0CD3B558-0E4F-4932-B92B-D88034839A07}" destId="{882F34D1-EF6C-0F4A-B604-C55D3E7EC903}" srcOrd="0" destOrd="0" presId="urn:microsoft.com/office/officeart/2005/8/layout/vList2"/>
    <dgm:cxn modelId="{657D9A72-A0F5-4976-8510-E882008F1B3A}" srcId="{92FD5E5C-7D46-432A-8FB1-EA944432D8C3}" destId="{582428EE-B8D0-4142-9DCD-6E74E6CF6C3C}" srcOrd="0" destOrd="0" parTransId="{858ABA47-A7F7-4DC9-8DBD-3388B7F2DCB2}" sibTransId="{970E28FF-AE03-464B-9FAC-1778575901B0}"/>
    <dgm:cxn modelId="{DD8CB782-503B-4032-97F7-C1A499551DF0}" srcId="{5048021F-A466-41B7-83F8-9949DCAC44FE}" destId="{ACE632BF-FF7E-4CE4-AAD1-EAD3D9D05E2B}" srcOrd="4" destOrd="0" parTransId="{A58032A7-D771-4963-B6E7-FCEB79C806E5}" sibTransId="{A6C1B00F-9B0F-4F09-BE53-FA289431D73A}"/>
    <dgm:cxn modelId="{914A8C93-73BE-6F44-9FFE-C4E3A3298AF7}" type="presOf" srcId="{582428EE-B8D0-4142-9DCD-6E74E6CF6C3C}" destId="{A3575850-A8DD-974F-BD3E-43E39E2A3D82}" srcOrd="0" destOrd="0" presId="urn:microsoft.com/office/officeart/2005/8/layout/vList2"/>
    <dgm:cxn modelId="{976BD3A8-BEB8-468F-8F40-0DED56493CD6}" srcId="{0CD3B558-0E4F-4932-B92B-D88034839A07}" destId="{ED8847BC-DC7A-4AE4-B5F0-60E8150F0A43}" srcOrd="0" destOrd="0" parTransId="{D18D6290-2913-424E-BFCF-174DE33FE630}" sibTransId="{6B6D368B-EE8A-454F-9EDB-3805CD956295}"/>
    <dgm:cxn modelId="{D82F85AA-00E9-9D42-B6A0-319957922B94}" type="presOf" srcId="{5F453B0C-F209-4507-B8F2-FCFC0DF8A486}" destId="{11878E8C-1737-D74F-ABAE-9BDEB7F7857A}" srcOrd="0" destOrd="0" presId="urn:microsoft.com/office/officeart/2005/8/layout/vList2"/>
    <dgm:cxn modelId="{45A575C2-D58A-4555-95B0-AD2A095AA680}" srcId="{5048021F-A466-41B7-83F8-9949DCAC44FE}" destId="{AD4871CB-6EDC-4424-B714-BE6E8203FA74}" srcOrd="1" destOrd="0" parTransId="{ACFD6E9D-E729-4999-9B7C-69A8890B3555}" sibTransId="{D3F24635-C60E-433D-84A3-C73993823012}"/>
    <dgm:cxn modelId="{2F30C6C4-7B33-614A-AC8F-83C33362A5A7}" type="presOf" srcId="{92FD5E5C-7D46-432A-8FB1-EA944432D8C3}" destId="{42891A56-D234-F44B-948B-CCAB6749BCDE}" srcOrd="0" destOrd="0" presId="urn:microsoft.com/office/officeart/2005/8/layout/vList2"/>
    <dgm:cxn modelId="{021EB3E8-7EFF-AB4D-B943-09770D6B0BEA}" type="presOf" srcId="{ED8847BC-DC7A-4AE4-B5F0-60E8150F0A43}" destId="{F7C8C70D-C605-DF4F-9865-9219F91FC22D}" srcOrd="0" destOrd="0" presId="urn:microsoft.com/office/officeart/2005/8/layout/vList2"/>
    <dgm:cxn modelId="{AC3ADAEF-0574-1240-9579-1C3C33EDA234}" type="presOf" srcId="{6F5F1004-59E0-4097-8A1A-E0E3433C71E5}" destId="{6AD13A22-1913-6842-816B-1BFF0658CB83}" srcOrd="0" destOrd="0" presId="urn:microsoft.com/office/officeart/2005/8/layout/vList2"/>
    <dgm:cxn modelId="{726802F1-302B-4958-9835-3444EA9B969A}" srcId="{ACE632BF-FF7E-4CE4-AAD1-EAD3D9D05E2B}" destId="{A439B319-5B86-4B88-A980-F946EC215301}" srcOrd="0" destOrd="0" parTransId="{820108D1-B727-40CB-B8CC-05BA79A994AD}" sibTransId="{626753C7-E39C-4508-B25D-5C8379497250}"/>
    <dgm:cxn modelId="{DDE594F1-8030-E743-8FFA-E37CE011CDE8}" type="presOf" srcId="{A439B319-5B86-4B88-A980-F946EC215301}" destId="{4ACB0402-4C16-BE4D-9B52-0AAF57F81549}" srcOrd="0" destOrd="0" presId="urn:microsoft.com/office/officeart/2005/8/layout/vList2"/>
    <dgm:cxn modelId="{DE2B2862-DE08-E74D-B4C4-2379EF736F81}" type="presParOf" srcId="{8AF46928-27C8-A64A-ADF7-C3E2AC885F8B}" destId="{6AD13A22-1913-6842-816B-1BFF0658CB83}" srcOrd="0" destOrd="0" presId="urn:microsoft.com/office/officeart/2005/8/layout/vList2"/>
    <dgm:cxn modelId="{9DF9F7FA-B6B6-4D47-AA8F-80A56E1121E3}" type="presParOf" srcId="{8AF46928-27C8-A64A-ADF7-C3E2AC885F8B}" destId="{877A393C-765A-1D46-8BEB-D397A3701152}" srcOrd="1" destOrd="0" presId="urn:microsoft.com/office/officeart/2005/8/layout/vList2"/>
    <dgm:cxn modelId="{6B9B8491-F55F-5248-9F34-7EA59987FBD9}" type="presParOf" srcId="{8AF46928-27C8-A64A-ADF7-C3E2AC885F8B}" destId="{4798E0F6-AC12-3A4B-8034-AF07B5F8B090}" srcOrd="2" destOrd="0" presId="urn:microsoft.com/office/officeart/2005/8/layout/vList2"/>
    <dgm:cxn modelId="{3C02C770-3DC4-8742-95E2-EDEB9F7AB225}" type="presParOf" srcId="{8AF46928-27C8-A64A-ADF7-C3E2AC885F8B}" destId="{11878E8C-1737-D74F-ABAE-9BDEB7F7857A}" srcOrd="3" destOrd="0" presId="urn:microsoft.com/office/officeart/2005/8/layout/vList2"/>
    <dgm:cxn modelId="{460BC36B-E460-F049-98E9-AA0F260A5B88}" type="presParOf" srcId="{8AF46928-27C8-A64A-ADF7-C3E2AC885F8B}" destId="{882F34D1-EF6C-0F4A-B604-C55D3E7EC903}" srcOrd="4" destOrd="0" presId="urn:microsoft.com/office/officeart/2005/8/layout/vList2"/>
    <dgm:cxn modelId="{DE8AC23B-0120-6946-8327-BCF803AECA58}" type="presParOf" srcId="{8AF46928-27C8-A64A-ADF7-C3E2AC885F8B}" destId="{F7C8C70D-C605-DF4F-9865-9219F91FC22D}" srcOrd="5" destOrd="0" presId="urn:microsoft.com/office/officeart/2005/8/layout/vList2"/>
    <dgm:cxn modelId="{E3E9ABC4-CB02-D143-9076-F6CCD37D8BC9}" type="presParOf" srcId="{8AF46928-27C8-A64A-ADF7-C3E2AC885F8B}" destId="{42891A56-D234-F44B-948B-CCAB6749BCDE}" srcOrd="6" destOrd="0" presId="urn:microsoft.com/office/officeart/2005/8/layout/vList2"/>
    <dgm:cxn modelId="{345947E2-E729-F04B-B980-7BCFD1E0B8FA}" type="presParOf" srcId="{8AF46928-27C8-A64A-ADF7-C3E2AC885F8B}" destId="{A3575850-A8DD-974F-BD3E-43E39E2A3D82}" srcOrd="7" destOrd="0" presId="urn:microsoft.com/office/officeart/2005/8/layout/vList2"/>
    <dgm:cxn modelId="{51ED5ED6-2D23-DB4A-9C70-AA36648E37A7}" type="presParOf" srcId="{8AF46928-27C8-A64A-ADF7-C3E2AC885F8B}" destId="{A05458F9-80BD-3C4F-AFAD-858F1790C10E}" srcOrd="8" destOrd="0" presId="urn:microsoft.com/office/officeart/2005/8/layout/vList2"/>
    <dgm:cxn modelId="{2BA76760-CD06-264A-99B6-4A346BA8A29B}" type="presParOf" srcId="{8AF46928-27C8-A64A-ADF7-C3E2AC885F8B}" destId="{4ACB0402-4C16-BE4D-9B52-0AAF57F81549}"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F0E55BF-7A27-4999-8C08-A60D53E110E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B7841D1-DAA8-4F0B-BD53-7EF20D962869}">
      <dgm:prSet/>
      <dgm:spPr/>
      <dgm:t>
        <a:bodyPr/>
        <a:lstStyle/>
        <a:p>
          <a:r>
            <a:rPr lang="en-US"/>
            <a:t>View genes along with other annotation along the chromosome</a:t>
          </a:r>
        </a:p>
      </dgm:t>
    </dgm:pt>
    <dgm:pt modelId="{1D28A966-6A7E-4E99-89AF-862AF16D9327}" type="parTrans" cxnId="{31B7DB7B-C2B4-4432-B296-86AA3F6DB23E}">
      <dgm:prSet/>
      <dgm:spPr/>
      <dgm:t>
        <a:bodyPr/>
        <a:lstStyle/>
        <a:p>
          <a:endParaRPr lang="en-US"/>
        </a:p>
      </dgm:t>
    </dgm:pt>
    <dgm:pt modelId="{126C4238-C75B-4FCC-978F-363D2FE4229B}" type="sibTrans" cxnId="{31B7DB7B-C2B4-4432-B296-86AA3F6DB23E}">
      <dgm:prSet/>
      <dgm:spPr/>
      <dgm:t>
        <a:bodyPr/>
        <a:lstStyle/>
        <a:p>
          <a:endParaRPr lang="en-US"/>
        </a:p>
      </dgm:t>
    </dgm:pt>
    <dgm:pt modelId="{EA87301A-E477-40F5-85EB-89A425358B71}">
      <dgm:prSet/>
      <dgm:spPr/>
      <dgm:t>
        <a:bodyPr/>
        <a:lstStyle/>
        <a:p>
          <a:r>
            <a:rPr lang="en-US"/>
            <a:t>View alternative transcripts (including splice variants) for a gene</a:t>
          </a:r>
        </a:p>
      </dgm:t>
    </dgm:pt>
    <dgm:pt modelId="{78314C32-712A-44AD-B233-DE05D00CA7EA}" type="parTrans" cxnId="{C876B095-0C5A-41BB-AB30-E4D617DCD469}">
      <dgm:prSet/>
      <dgm:spPr/>
      <dgm:t>
        <a:bodyPr/>
        <a:lstStyle/>
        <a:p>
          <a:endParaRPr lang="en-US"/>
        </a:p>
      </dgm:t>
    </dgm:pt>
    <dgm:pt modelId="{077FADAE-6F50-427B-9946-58EE2DCCD6C3}" type="sibTrans" cxnId="{C876B095-0C5A-41BB-AB30-E4D617DCD469}">
      <dgm:prSet/>
      <dgm:spPr/>
      <dgm:t>
        <a:bodyPr/>
        <a:lstStyle/>
        <a:p>
          <a:endParaRPr lang="en-US"/>
        </a:p>
      </dgm:t>
    </dgm:pt>
    <dgm:pt modelId="{6B827D3A-5AB7-47B7-92B3-EFB410D90346}">
      <dgm:prSet/>
      <dgm:spPr/>
      <dgm:t>
        <a:bodyPr/>
        <a:lstStyle/>
        <a:p>
          <a:r>
            <a:rPr lang="en-US"/>
            <a:t>Explore homologues and phylogenetic trees across more than 40 species for any gene</a:t>
          </a:r>
        </a:p>
      </dgm:t>
    </dgm:pt>
    <dgm:pt modelId="{8C9BADE7-A4E9-42D8-B172-3D214EF196F9}" type="parTrans" cxnId="{5444EF54-34D3-4D84-A6A7-70CAE53450C1}">
      <dgm:prSet/>
      <dgm:spPr/>
      <dgm:t>
        <a:bodyPr/>
        <a:lstStyle/>
        <a:p>
          <a:endParaRPr lang="en-US"/>
        </a:p>
      </dgm:t>
    </dgm:pt>
    <dgm:pt modelId="{FB08C5FF-6704-40E9-A69C-99B4D3C341BF}" type="sibTrans" cxnId="{5444EF54-34D3-4D84-A6A7-70CAE53450C1}">
      <dgm:prSet/>
      <dgm:spPr/>
      <dgm:t>
        <a:bodyPr/>
        <a:lstStyle/>
        <a:p>
          <a:endParaRPr lang="en-US"/>
        </a:p>
      </dgm:t>
    </dgm:pt>
    <dgm:pt modelId="{D1EF8DDD-0679-43FE-BE2E-BEEA7656411A}">
      <dgm:prSet/>
      <dgm:spPr/>
      <dgm:t>
        <a:bodyPr/>
        <a:lstStyle/>
        <a:p>
          <a:r>
            <a:rPr lang="en-US"/>
            <a:t>Compare whole genome alignments and conserved regions across species</a:t>
          </a:r>
        </a:p>
      </dgm:t>
    </dgm:pt>
    <dgm:pt modelId="{5CFB8806-A9DE-4E5B-9701-0FFB260E7214}" type="parTrans" cxnId="{BCB1E13C-A1D2-4115-8EFF-38154DD49DFE}">
      <dgm:prSet/>
      <dgm:spPr/>
      <dgm:t>
        <a:bodyPr/>
        <a:lstStyle/>
        <a:p>
          <a:endParaRPr lang="en-US"/>
        </a:p>
      </dgm:t>
    </dgm:pt>
    <dgm:pt modelId="{72F013B5-2200-421F-922C-BE131AD32E55}" type="sibTrans" cxnId="{BCB1E13C-A1D2-4115-8EFF-38154DD49DFE}">
      <dgm:prSet/>
      <dgm:spPr/>
      <dgm:t>
        <a:bodyPr/>
        <a:lstStyle/>
        <a:p>
          <a:endParaRPr lang="en-US"/>
        </a:p>
      </dgm:t>
    </dgm:pt>
    <dgm:pt modelId="{48D07B31-B3A9-474D-9B23-A83C59A9B2C3}">
      <dgm:prSet/>
      <dgm:spPr/>
      <dgm:t>
        <a:bodyPr/>
        <a:lstStyle/>
        <a:p>
          <a:r>
            <a:rPr lang="en-US"/>
            <a:t>View microarray sequences that match to Ensembl genes</a:t>
          </a:r>
        </a:p>
      </dgm:t>
    </dgm:pt>
    <dgm:pt modelId="{F3FC50A1-44D1-452C-8BA5-917607823C2D}" type="parTrans" cxnId="{FF990F11-693F-46E0-939D-1A14833B9409}">
      <dgm:prSet/>
      <dgm:spPr/>
      <dgm:t>
        <a:bodyPr/>
        <a:lstStyle/>
        <a:p>
          <a:endParaRPr lang="en-US"/>
        </a:p>
      </dgm:t>
    </dgm:pt>
    <dgm:pt modelId="{97F86F3A-6E88-4B81-8CBE-ACCEC92AB729}" type="sibTrans" cxnId="{FF990F11-693F-46E0-939D-1A14833B9409}">
      <dgm:prSet/>
      <dgm:spPr/>
      <dgm:t>
        <a:bodyPr/>
        <a:lstStyle/>
        <a:p>
          <a:endParaRPr lang="en-US"/>
        </a:p>
      </dgm:t>
    </dgm:pt>
    <dgm:pt modelId="{D9CA8031-163D-4E89-BD66-7F2E6B1E32A3}">
      <dgm:prSet/>
      <dgm:spPr/>
      <dgm:t>
        <a:bodyPr/>
        <a:lstStyle/>
        <a:p>
          <a:r>
            <a:rPr lang="en-US"/>
            <a:t>View ESTs, clones, mRNA and proteins for any chromosomal region</a:t>
          </a:r>
        </a:p>
      </dgm:t>
    </dgm:pt>
    <dgm:pt modelId="{E8911499-D6AB-4344-9E6B-84A9FDED8395}" type="parTrans" cxnId="{2454D146-7D47-4044-B2BF-86CF2B90392E}">
      <dgm:prSet/>
      <dgm:spPr/>
      <dgm:t>
        <a:bodyPr/>
        <a:lstStyle/>
        <a:p>
          <a:endParaRPr lang="en-US"/>
        </a:p>
      </dgm:t>
    </dgm:pt>
    <dgm:pt modelId="{1C994256-E0BE-4E2F-8AE9-13A3E423A4A4}" type="sibTrans" cxnId="{2454D146-7D47-4044-B2BF-86CF2B90392E}">
      <dgm:prSet/>
      <dgm:spPr/>
      <dgm:t>
        <a:bodyPr/>
        <a:lstStyle/>
        <a:p>
          <a:endParaRPr lang="en-US"/>
        </a:p>
      </dgm:t>
    </dgm:pt>
    <dgm:pt modelId="{9B1AD46D-F264-4D3D-BF68-CE32902049F7}">
      <dgm:prSet/>
      <dgm:spPr/>
      <dgm:t>
        <a:bodyPr/>
        <a:lstStyle/>
        <a:p>
          <a:r>
            <a:rPr lang="en-US"/>
            <a:t>Examine single nucleotide polymorphisms (SNPs) for a gene or chromosomal region</a:t>
          </a:r>
        </a:p>
      </dgm:t>
    </dgm:pt>
    <dgm:pt modelId="{554969E3-D00E-47DD-92B9-60AE4D58E2A3}" type="parTrans" cxnId="{D20D6281-7E14-480A-BB8B-70200D1E4E39}">
      <dgm:prSet/>
      <dgm:spPr/>
      <dgm:t>
        <a:bodyPr/>
        <a:lstStyle/>
        <a:p>
          <a:endParaRPr lang="en-US"/>
        </a:p>
      </dgm:t>
    </dgm:pt>
    <dgm:pt modelId="{F37A38CA-FA25-48B8-B47E-16AE2A6E08D1}" type="sibTrans" cxnId="{D20D6281-7E14-480A-BB8B-70200D1E4E39}">
      <dgm:prSet/>
      <dgm:spPr/>
      <dgm:t>
        <a:bodyPr/>
        <a:lstStyle/>
        <a:p>
          <a:endParaRPr lang="en-US"/>
        </a:p>
      </dgm:t>
    </dgm:pt>
    <dgm:pt modelId="{48C9B2B7-750A-4CF7-A00F-81EB96706472}">
      <dgm:prSet/>
      <dgm:spPr/>
      <dgm:t>
        <a:bodyPr/>
        <a:lstStyle/>
        <a:p>
          <a:r>
            <a:rPr lang="en-US"/>
            <a:t>View SNPs across strains (rat, mouse), populations (human), or even breeds (dog)</a:t>
          </a:r>
        </a:p>
      </dgm:t>
    </dgm:pt>
    <dgm:pt modelId="{CC7CD7B6-8CE7-4C90-97F4-BEF4BDB4A33A}" type="parTrans" cxnId="{8ECDFEF9-29F3-48C6-80C9-28FD5FEE2746}">
      <dgm:prSet/>
      <dgm:spPr/>
      <dgm:t>
        <a:bodyPr/>
        <a:lstStyle/>
        <a:p>
          <a:endParaRPr lang="en-US"/>
        </a:p>
      </dgm:t>
    </dgm:pt>
    <dgm:pt modelId="{1809D201-85F9-4ED8-BDE2-ADAA502AB293}" type="sibTrans" cxnId="{8ECDFEF9-29F3-48C6-80C9-28FD5FEE2746}">
      <dgm:prSet/>
      <dgm:spPr/>
      <dgm:t>
        <a:bodyPr/>
        <a:lstStyle/>
        <a:p>
          <a:endParaRPr lang="en-US"/>
        </a:p>
      </dgm:t>
    </dgm:pt>
    <dgm:pt modelId="{BFD6848B-DC69-4BE2-9B0C-15084D3B3BD7}">
      <dgm:prSet/>
      <dgm:spPr/>
      <dgm:t>
        <a:bodyPr/>
        <a:lstStyle/>
        <a:p>
          <a:r>
            <a:rPr lang="en-US"/>
            <a:t>View positions and sequence of mRNA and protein that align with an Ensembl gene</a:t>
          </a:r>
        </a:p>
      </dgm:t>
    </dgm:pt>
    <dgm:pt modelId="{30E13F03-7220-4B03-A2E8-ACB22625466B}" type="parTrans" cxnId="{0CBFD707-48A2-4FA1-B289-6B81EFD44EB1}">
      <dgm:prSet/>
      <dgm:spPr/>
      <dgm:t>
        <a:bodyPr/>
        <a:lstStyle/>
        <a:p>
          <a:endParaRPr lang="en-US"/>
        </a:p>
      </dgm:t>
    </dgm:pt>
    <dgm:pt modelId="{AA68E10D-06E4-4B77-8AE9-AC714D9E2654}" type="sibTrans" cxnId="{0CBFD707-48A2-4FA1-B289-6B81EFD44EB1}">
      <dgm:prSet/>
      <dgm:spPr/>
      <dgm:t>
        <a:bodyPr/>
        <a:lstStyle/>
        <a:p>
          <a:endParaRPr lang="en-US"/>
        </a:p>
      </dgm:t>
    </dgm:pt>
    <dgm:pt modelId="{EE91169B-1548-4487-A749-B593D3A6FF8E}">
      <dgm:prSet/>
      <dgm:spPr/>
      <dgm:t>
        <a:bodyPr/>
        <a:lstStyle/>
        <a:p>
          <a:r>
            <a:rPr lang="en-US"/>
            <a:t>Upload your own data</a:t>
          </a:r>
        </a:p>
      </dgm:t>
    </dgm:pt>
    <dgm:pt modelId="{D6161265-B09E-48DA-AE66-E9FE14BEBA9D}" type="parTrans" cxnId="{BD1137DC-39EE-46CC-907A-F18DE39B7EB5}">
      <dgm:prSet/>
      <dgm:spPr/>
      <dgm:t>
        <a:bodyPr/>
        <a:lstStyle/>
        <a:p>
          <a:endParaRPr lang="en-US"/>
        </a:p>
      </dgm:t>
    </dgm:pt>
    <dgm:pt modelId="{BF6438E4-4ED6-4BED-A4FE-0144DA5B3CA2}" type="sibTrans" cxnId="{BD1137DC-39EE-46CC-907A-F18DE39B7EB5}">
      <dgm:prSet/>
      <dgm:spPr/>
      <dgm:t>
        <a:bodyPr/>
        <a:lstStyle/>
        <a:p>
          <a:endParaRPr lang="en-US"/>
        </a:p>
      </dgm:t>
    </dgm:pt>
    <dgm:pt modelId="{FFDB46D3-FE92-4F57-83D8-A3872F1E48AC}">
      <dgm:prSet/>
      <dgm:spPr/>
      <dgm:t>
        <a:bodyPr/>
        <a:lstStyle/>
        <a:p>
          <a:r>
            <a:rPr lang="en-US"/>
            <a:t>Use BLAST, or BLAT, a similar sequence alignment search tool, against any Ensembl</a:t>
          </a:r>
        </a:p>
      </dgm:t>
    </dgm:pt>
    <dgm:pt modelId="{17A68C50-3E1F-4273-A306-367CC84C65B9}" type="parTrans" cxnId="{F8711BDC-7888-4C7A-8394-59FCFE0F0FE6}">
      <dgm:prSet/>
      <dgm:spPr/>
      <dgm:t>
        <a:bodyPr/>
        <a:lstStyle/>
        <a:p>
          <a:endParaRPr lang="en-US"/>
        </a:p>
      </dgm:t>
    </dgm:pt>
    <dgm:pt modelId="{F41B96C3-E668-4C66-BA98-8BD2DDDA515B}" type="sibTrans" cxnId="{F8711BDC-7888-4C7A-8394-59FCFE0F0FE6}">
      <dgm:prSet/>
      <dgm:spPr/>
      <dgm:t>
        <a:bodyPr/>
        <a:lstStyle/>
        <a:p>
          <a:endParaRPr lang="en-US"/>
        </a:p>
      </dgm:t>
    </dgm:pt>
    <dgm:pt modelId="{0FA0A1BC-4B9D-4F06-9EB6-F732EB446834}">
      <dgm:prSet/>
      <dgm:spPr/>
      <dgm:t>
        <a:bodyPr/>
        <a:lstStyle/>
        <a:p>
          <a:r>
            <a:rPr lang="en-US"/>
            <a:t>genome</a:t>
          </a:r>
        </a:p>
      </dgm:t>
    </dgm:pt>
    <dgm:pt modelId="{B5C4CBAD-2BF3-40EF-826F-869AB56E04EC}" type="parTrans" cxnId="{F004C7DD-BBC9-4DD6-845C-A189A20169ED}">
      <dgm:prSet/>
      <dgm:spPr/>
      <dgm:t>
        <a:bodyPr/>
        <a:lstStyle/>
        <a:p>
          <a:endParaRPr lang="en-US"/>
        </a:p>
      </dgm:t>
    </dgm:pt>
    <dgm:pt modelId="{2ABC46E8-5D91-427E-A0F1-978BB1F2A142}" type="sibTrans" cxnId="{F004C7DD-BBC9-4DD6-845C-A189A20169ED}">
      <dgm:prSet/>
      <dgm:spPr/>
      <dgm:t>
        <a:bodyPr/>
        <a:lstStyle/>
        <a:p>
          <a:endParaRPr lang="en-US"/>
        </a:p>
      </dgm:t>
    </dgm:pt>
    <dgm:pt modelId="{E3E11BF5-605E-4D41-9ADE-EC4A2FE1A55D}">
      <dgm:prSet/>
      <dgm:spPr/>
      <dgm:t>
        <a:bodyPr/>
        <a:lstStyle/>
        <a:p>
          <a:r>
            <a:rPr lang="en-US"/>
            <a:t>Export sequence, or create a table of gene information with BioMart </a:t>
          </a:r>
        </a:p>
      </dgm:t>
    </dgm:pt>
    <dgm:pt modelId="{5DB2142A-7D4D-4848-80F9-01513AC80144}" type="parTrans" cxnId="{8BD72406-E0D4-4737-AF9E-7273E1A91CCD}">
      <dgm:prSet/>
      <dgm:spPr/>
      <dgm:t>
        <a:bodyPr/>
        <a:lstStyle/>
        <a:p>
          <a:endParaRPr lang="en-US"/>
        </a:p>
      </dgm:t>
    </dgm:pt>
    <dgm:pt modelId="{254CFC21-77F3-4969-9AE8-5C9FC2DF2736}" type="sibTrans" cxnId="{8BD72406-E0D4-4737-AF9E-7273E1A91CCD}">
      <dgm:prSet/>
      <dgm:spPr/>
      <dgm:t>
        <a:bodyPr/>
        <a:lstStyle/>
        <a:p>
          <a:endParaRPr lang="en-US"/>
        </a:p>
      </dgm:t>
    </dgm:pt>
    <dgm:pt modelId="{E34AAC73-45E1-EC41-AD58-4B4C0E84C9DF}" type="pres">
      <dgm:prSet presAssocID="{7F0E55BF-7A27-4999-8C08-A60D53E110EF}" presName="linear" presStyleCnt="0">
        <dgm:presLayoutVars>
          <dgm:animLvl val="lvl"/>
          <dgm:resizeHandles val="exact"/>
        </dgm:presLayoutVars>
      </dgm:prSet>
      <dgm:spPr/>
    </dgm:pt>
    <dgm:pt modelId="{B14096BF-CB1F-DD4C-B089-A60B0488B12B}" type="pres">
      <dgm:prSet presAssocID="{5B7841D1-DAA8-4F0B-BD53-7EF20D962869}" presName="parentText" presStyleLbl="node1" presStyleIdx="0" presStyleCnt="13">
        <dgm:presLayoutVars>
          <dgm:chMax val="0"/>
          <dgm:bulletEnabled val="1"/>
        </dgm:presLayoutVars>
      </dgm:prSet>
      <dgm:spPr/>
    </dgm:pt>
    <dgm:pt modelId="{85A295C9-DF7C-4348-B0E8-ACAEDEF8E463}" type="pres">
      <dgm:prSet presAssocID="{126C4238-C75B-4FCC-978F-363D2FE4229B}" presName="spacer" presStyleCnt="0"/>
      <dgm:spPr/>
    </dgm:pt>
    <dgm:pt modelId="{6357429D-6DA5-DC4C-A7D0-25B80A00A5A3}" type="pres">
      <dgm:prSet presAssocID="{EA87301A-E477-40F5-85EB-89A425358B71}" presName="parentText" presStyleLbl="node1" presStyleIdx="1" presStyleCnt="13">
        <dgm:presLayoutVars>
          <dgm:chMax val="0"/>
          <dgm:bulletEnabled val="1"/>
        </dgm:presLayoutVars>
      </dgm:prSet>
      <dgm:spPr/>
    </dgm:pt>
    <dgm:pt modelId="{E3110860-1C44-664E-ABD4-372298B00C79}" type="pres">
      <dgm:prSet presAssocID="{077FADAE-6F50-427B-9946-58EE2DCCD6C3}" presName="spacer" presStyleCnt="0"/>
      <dgm:spPr/>
    </dgm:pt>
    <dgm:pt modelId="{7D5822DC-B95D-204E-A2BE-37B781909540}" type="pres">
      <dgm:prSet presAssocID="{6B827D3A-5AB7-47B7-92B3-EFB410D90346}" presName="parentText" presStyleLbl="node1" presStyleIdx="2" presStyleCnt="13">
        <dgm:presLayoutVars>
          <dgm:chMax val="0"/>
          <dgm:bulletEnabled val="1"/>
        </dgm:presLayoutVars>
      </dgm:prSet>
      <dgm:spPr/>
    </dgm:pt>
    <dgm:pt modelId="{33A9A333-EAC3-6343-9DED-9419EF4B6591}" type="pres">
      <dgm:prSet presAssocID="{FB08C5FF-6704-40E9-A69C-99B4D3C341BF}" presName="spacer" presStyleCnt="0"/>
      <dgm:spPr/>
    </dgm:pt>
    <dgm:pt modelId="{BB558384-01C2-6E40-867F-5BE235EFC963}" type="pres">
      <dgm:prSet presAssocID="{D1EF8DDD-0679-43FE-BE2E-BEEA7656411A}" presName="parentText" presStyleLbl="node1" presStyleIdx="3" presStyleCnt="13">
        <dgm:presLayoutVars>
          <dgm:chMax val="0"/>
          <dgm:bulletEnabled val="1"/>
        </dgm:presLayoutVars>
      </dgm:prSet>
      <dgm:spPr/>
    </dgm:pt>
    <dgm:pt modelId="{F300C05B-28BD-5743-A1EE-1FED7F2701AA}" type="pres">
      <dgm:prSet presAssocID="{72F013B5-2200-421F-922C-BE131AD32E55}" presName="spacer" presStyleCnt="0"/>
      <dgm:spPr/>
    </dgm:pt>
    <dgm:pt modelId="{AEC2B924-22B9-1C46-83DA-AEDA523034FF}" type="pres">
      <dgm:prSet presAssocID="{48D07B31-B3A9-474D-9B23-A83C59A9B2C3}" presName="parentText" presStyleLbl="node1" presStyleIdx="4" presStyleCnt="13">
        <dgm:presLayoutVars>
          <dgm:chMax val="0"/>
          <dgm:bulletEnabled val="1"/>
        </dgm:presLayoutVars>
      </dgm:prSet>
      <dgm:spPr/>
    </dgm:pt>
    <dgm:pt modelId="{74686A5B-B310-2241-9D35-490AA69D2B96}" type="pres">
      <dgm:prSet presAssocID="{97F86F3A-6E88-4B81-8CBE-ACCEC92AB729}" presName="spacer" presStyleCnt="0"/>
      <dgm:spPr/>
    </dgm:pt>
    <dgm:pt modelId="{5D46065C-A870-0545-A347-4BF3A576AC12}" type="pres">
      <dgm:prSet presAssocID="{D9CA8031-163D-4E89-BD66-7F2E6B1E32A3}" presName="parentText" presStyleLbl="node1" presStyleIdx="5" presStyleCnt="13">
        <dgm:presLayoutVars>
          <dgm:chMax val="0"/>
          <dgm:bulletEnabled val="1"/>
        </dgm:presLayoutVars>
      </dgm:prSet>
      <dgm:spPr/>
    </dgm:pt>
    <dgm:pt modelId="{1002DD11-9FD2-264B-867E-54F3D1369836}" type="pres">
      <dgm:prSet presAssocID="{1C994256-E0BE-4E2F-8AE9-13A3E423A4A4}" presName="spacer" presStyleCnt="0"/>
      <dgm:spPr/>
    </dgm:pt>
    <dgm:pt modelId="{977F79F2-07EE-A04B-961B-6FC80912BF2F}" type="pres">
      <dgm:prSet presAssocID="{9B1AD46D-F264-4D3D-BF68-CE32902049F7}" presName="parentText" presStyleLbl="node1" presStyleIdx="6" presStyleCnt="13">
        <dgm:presLayoutVars>
          <dgm:chMax val="0"/>
          <dgm:bulletEnabled val="1"/>
        </dgm:presLayoutVars>
      </dgm:prSet>
      <dgm:spPr/>
    </dgm:pt>
    <dgm:pt modelId="{9736909A-E905-1E49-819D-8F26386E4775}" type="pres">
      <dgm:prSet presAssocID="{F37A38CA-FA25-48B8-B47E-16AE2A6E08D1}" presName="spacer" presStyleCnt="0"/>
      <dgm:spPr/>
    </dgm:pt>
    <dgm:pt modelId="{8C637ED0-B251-B345-8A7A-FD793607A465}" type="pres">
      <dgm:prSet presAssocID="{48C9B2B7-750A-4CF7-A00F-81EB96706472}" presName="parentText" presStyleLbl="node1" presStyleIdx="7" presStyleCnt="13">
        <dgm:presLayoutVars>
          <dgm:chMax val="0"/>
          <dgm:bulletEnabled val="1"/>
        </dgm:presLayoutVars>
      </dgm:prSet>
      <dgm:spPr/>
    </dgm:pt>
    <dgm:pt modelId="{EE62CB92-9D7A-CC4E-BC6E-D18AE8F59A09}" type="pres">
      <dgm:prSet presAssocID="{1809D201-85F9-4ED8-BDE2-ADAA502AB293}" presName="spacer" presStyleCnt="0"/>
      <dgm:spPr/>
    </dgm:pt>
    <dgm:pt modelId="{D8FE51EC-0767-634B-9F91-A10759998245}" type="pres">
      <dgm:prSet presAssocID="{BFD6848B-DC69-4BE2-9B0C-15084D3B3BD7}" presName="parentText" presStyleLbl="node1" presStyleIdx="8" presStyleCnt="13">
        <dgm:presLayoutVars>
          <dgm:chMax val="0"/>
          <dgm:bulletEnabled val="1"/>
        </dgm:presLayoutVars>
      </dgm:prSet>
      <dgm:spPr/>
    </dgm:pt>
    <dgm:pt modelId="{B1488543-A92A-E54E-817C-A34E348DBD10}" type="pres">
      <dgm:prSet presAssocID="{AA68E10D-06E4-4B77-8AE9-AC714D9E2654}" presName="spacer" presStyleCnt="0"/>
      <dgm:spPr/>
    </dgm:pt>
    <dgm:pt modelId="{BFE8EEA3-DDCF-AB4B-B14D-4054710CA3F5}" type="pres">
      <dgm:prSet presAssocID="{EE91169B-1548-4487-A749-B593D3A6FF8E}" presName="parentText" presStyleLbl="node1" presStyleIdx="9" presStyleCnt="13">
        <dgm:presLayoutVars>
          <dgm:chMax val="0"/>
          <dgm:bulletEnabled val="1"/>
        </dgm:presLayoutVars>
      </dgm:prSet>
      <dgm:spPr/>
    </dgm:pt>
    <dgm:pt modelId="{F8F0B011-BF3F-1141-BCE1-FDD8061152EE}" type="pres">
      <dgm:prSet presAssocID="{BF6438E4-4ED6-4BED-A4FE-0144DA5B3CA2}" presName="spacer" presStyleCnt="0"/>
      <dgm:spPr/>
    </dgm:pt>
    <dgm:pt modelId="{E677AEE7-A052-474C-9E48-7ED2AC71135E}" type="pres">
      <dgm:prSet presAssocID="{FFDB46D3-FE92-4F57-83D8-A3872F1E48AC}" presName="parentText" presStyleLbl="node1" presStyleIdx="10" presStyleCnt="13">
        <dgm:presLayoutVars>
          <dgm:chMax val="0"/>
          <dgm:bulletEnabled val="1"/>
        </dgm:presLayoutVars>
      </dgm:prSet>
      <dgm:spPr/>
    </dgm:pt>
    <dgm:pt modelId="{396B54D1-941E-1D40-9538-858293C083BC}" type="pres">
      <dgm:prSet presAssocID="{F41B96C3-E668-4C66-BA98-8BD2DDDA515B}" presName="spacer" presStyleCnt="0"/>
      <dgm:spPr/>
    </dgm:pt>
    <dgm:pt modelId="{252455B5-B23B-7F4C-B013-CFBA7B5AE7AF}" type="pres">
      <dgm:prSet presAssocID="{0FA0A1BC-4B9D-4F06-9EB6-F732EB446834}" presName="parentText" presStyleLbl="node1" presStyleIdx="11" presStyleCnt="13">
        <dgm:presLayoutVars>
          <dgm:chMax val="0"/>
          <dgm:bulletEnabled val="1"/>
        </dgm:presLayoutVars>
      </dgm:prSet>
      <dgm:spPr/>
    </dgm:pt>
    <dgm:pt modelId="{21BC7AE1-ADA1-C342-A33A-50C2BC99DC76}" type="pres">
      <dgm:prSet presAssocID="{2ABC46E8-5D91-427E-A0F1-978BB1F2A142}" presName="spacer" presStyleCnt="0"/>
      <dgm:spPr/>
    </dgm:pt>
    <dgm:pt modelId="{123DBFB4-1715-0944-BC46-FEF886D5F926}" type="pres">
      <dgm:prSet presAssocID="{E3E11BF5-605E-4D41-9ADE-EC4A2FE1A55D}" presName="parentText" presStyleLbl="node1" presStyleIdx="12" presStyleCnt="13">
        <dgm:presLayoutVars>
          <dgm:chMax val="0"/>
          <dgm:bulletEnabled val="1"/>
        </dgm:presLayoutVars>
      </dgm:prSet>
      <dgm:spPr/>
    </dgm:pt>
  </dgm:ptLst>
  <dgm:cxnLst>
    <dgm:cxn modelId="{D7E3E301-FCD6-664D-B99A-B6774E5B62C0}" type="presOf" srcId="{EA87301A-E477-40F5-85EB-89A425358B71}" destId="{6357429D-6DA5-DC4C-A7D0-25B80A00A5A3}" srcOrd="0" destOrd="0" presId="urn:microsoft.com/office/officeart/2005/8/layout/vList2"/>
    <dgm:cxn modelId="{16784A02-CCEE-8343-8F72-DA1A8B805D82}" type="presOf" srcId="{48C9B2B7-750A-4CF7-A00F-81EB96706472}" destId="{8C637ED0-B251-B345-8A7A-FD793607A465}" srcOrd="0" destOrd="0" presId="urn:microsoft.com/office/officeart/2005/8/layout/vList2"/>
    <dgm:cxn modelId="{8BD72406-E0D4-4737-AF9E-7273E1A91CCD}" srcId="{7F0E55BF-7A27-4999-8C08-A60D53E110EF}" destId="{E3E11BF5-605E-4D41-9ADE-EC4A2FE1A55D}" srcOrd="12" destOrd="0" parTransId="{5DB2142A-7D4D-4848-80F9-01513AC80144}" sibTransId="{254CFC21-77F3-4969-9AE8-5C9FC2DF2736}"/>
    <dgm:cxn modelId="{0CBFD707-48A2-4FA1-B289-6B81EFD44EB1}" srcId="{7F0E55BF-7A27-4999-8C08-A60D53E110EF}" destId="{BFD6848B-DC69-4BE2-9B0C-15084D3B3BD7}" srcOrd="8" destOrd="0" parTransId="{30E13F03-7220-4B03-A2E8-ACB22625466B}" sibTransId="{AA68E10D-06E4-4B77-8AE9-AC714D9E2654}"/>
    <dgm:cxn modelId="{70812610-67AC-3D40-AF36-4416312DC92D}" type="presOf" srcId="{D1EF8DDD-0679-43FE-BE2E-BEEA7656411A}" destId="{BB558384-01C2-6E40-867F-5BE235EFC963}" srcOrd="0" destOrd="0" presId="urn:microsoft.com/office/officeart/2005/8/layout/vList2"/>
    <dgm:cxn modelId="{FF990F11-693F-46E0-939D-1A14833B9409}" srcId="{7F0E55BF-7A27-4999-8C08-A60D53E110EF}" destId="{48D07B31-B3A9-474D-9B23-A83C59A9B2C3}" srcOrd="4" destOrd="0" parTransId="{F3FC50A1-44D1-452C-8BA5-917607823C2D}" sibTransId="{97F86F3A-6E88-4B81-8CBE-ACCEC92AB729}"/>
    <dgm:cxn modelId="{0108BC1E-7EA8-9F41-8010-995133728AFE}" type="presOf" srcId="{5B7841D1-DAA8-4F0B-BD53-7EF20D962869}" destId="{B14096BF-CB1F-DD4C-B089-A60B0488B12B}" srcOrd="0" destOrd="0" presId="urn:microsoft.com/office/officeart/2005/8/layout/vList2"/>
    <dgm:cxn modelId="{BCB1E13C-A1D2-4115-8EFF-38154DD49DFE}" srcId="{7F0E55BF-7A27-4999-8C08-A60D53E110EF}" destId="{D1EF8DDD-0679-43FE-BE2E-BEEA7656411A}" srcOrd="3" destOrd="0" parTransId="{5CFB8806-A9DE-4E5B-9701-0FFB260E7214}" sibTransId="{72F013B5-2200-421F-922C-BE131AD32E55}"/>
    <dgm:cxn modelId="{396EC140-FA93-804F-949E-02E5FFE7274C}" type="presOf" srcId="{48D07B31-B3A9-474D-9B23-A83C59A9B2C3}" destId="{AEC2B924-22B9-1C46-83DA-AEDA523034FF}" srcOrd="0" destOrd="0" presId="urn:microsoft.com/office/officeart/2005/8/layout/vList2"/>
    <dgm:cxn modelId="{2454D146-7D47-4044-B2BF-86CF2B90392E}" srcId="{7F0E55BF-7A27-4999-8C08-A60D53E110EF}" destId="{D9CA8031-163D-4E89-BD66-7F2E6B1E32A3}" srcOrd="5" destOrd="0" parTransId="{E8911499-D6AB-4344-9E6B-84A9FDED8395}" sibTransId="{1C994256-E0BE-4E2F-8AE9-13A3E423A4A4}"/>
    <dgm:cxn modelId="{95A85348-A652-EE4E-9EEA-F717EF254459}" type="presOf" srcId="{D9CA8031-163D-4E89-BD66-7F2E6B1E32A3}" destId="{5D46065C-A870-0545-A347-4BF3A576AC12}" srcOrd="0" destOrd="0" presId="urn:microsoft.com/office/officeart/2005/8/layout/vList2"/>
    <dgm:cxn modelId="{5444EF54-34D3-4D84-A6A7-70CAE53450C1}" srcId="{7F0E55BF-7A27-4999-8C08-A60D53E110EF}" destId="{6B827D3A-5AB7-47B7-92B3-EFB410D90346}" srcOrd="2" destOrd="0" parTransId="{8C9BADE7-A4E9-42D8-B172-3D214EF196F9}" sibTransId="{FB08C5FF-6704-40E9-A69C-99B4D3C341BF}"/>
    <dgm:cxn modelId="{868A985D-6604-6B45-9AFB-7B179FF138A9}" type="presOf" srcId="{BFD6848B-DC69-4BE2-9B0C-15084D3B3BD7}" destId="{D8FE51EC-0767-634B-9F91-A10759998245}" srcOrd="0" destOrd="0" presId="urn:microsoft.com/office/officeart/2005/8/layout/vList2"/>
    <dgm:cxn modelId="{31B7DB7B-C2B4-4432-B296-86AA3F6DB23E}" srcId="{7F0E55BF-7A27-4999-8C08-A60D53E110EF}" destId="{5B7841D1-DAA8-4F0B-BD53-7EF20D962869}" srcOrd="0" destOrd="0" parTransId="{1D28A966-6A7E-4E99-89AF-862AF16D9327}" sibTransId="{126C4238-C75B-4FCC-978F-363D2FE4229B}"/>
    <dgm:cxn modelId="{D20D6281-7E14-480A-BB8B-70200D1E4E39}" srcId="{7F0E55BF-7A27-4999-8C08-A60D53E110EF}" destId="{9B1AD46D-F264-4D3D-BF68-CE32902049F7}" srcOrd="6" destOrd="0" parTransId="{554969E3-D00E-47DD-92B9-60AE4D58E2A3}" sibTransId="{F37A38CA-FA25-48B8-B47E-16AE2A6E08D1}"/>
    <dgm:cxn modelId="{C876B095-0C5A-41BB-AB30-E4D617DCD469}" srcId="{7F0E55BF-7A27-4999-8C08-A60D53E110EF}" destId="{EA87301A-E477-40F5-85EB-89A425358B71}" srcOrd="1" destOrd="0" parTransId="{78314C32-712A-44AD-B233-DE05D00CA7EA}" sibTransId="{077FADAE-6F50-427B-9946-58EE2DCCD6C3}"/>
    <dgm:cxn modelId="{A9091EC7-4416-0545-B535-B406E536D768}" type="presOf" srcId="{7F0E55BF-7A27-4999-8C08-A60D53E110EF}" destId="{E34AAC73-45E1-EC41-AD58-4B4C0E84C9DF}" srcOrd="0" destOrd="0" presId="urn:microsoft.com/office/officeart/2005/8/layout/vList2"/>
    <dgm:cxn modelId="{61BA73CE-5B79-E946-88B6-8DC0031A3F72}" type="presOf" srcId="{9B1AD46D-F264-4D3D-BF68-CE32902049F7}" destId="{977F79F2-07EE-A04B-961B-6FC80912BF2F}" srcOrd="0" destOrd="0" presId="urn:microsoft.com/office/officeart/2005/8/layout/vList2"/>
    <dgm:cxn modelId="{82ECA8D3-DA07-2F4A-A97E-8B897D4201A6}" type="presOf" srcId="{FFDB46D3-FE92-4F57-83D8-A3872F1E48AC}" destId="{E677AEE7-A052-474C-9E48-7ED2AC71135E}" srcOrd="0" destOrd="0" presId="urn:microsoft.com/office/officeart/2005/8/layout/vList2"/>
    <dgm:cxn modelId="{72FEC9DA-96BF-D742-A8DB-4544244572FD}" type="presOf" srcId="{0FA0A1BC-4B9D-4F06-9EB6-F732EB446834}" destId="{252455B5-B23B-7F4C-B013-CFBA7B5AE7AF}" srcOrd="0" destOrd="0" presId="urn:microsoft.com/office/officeart/2005/8/layout/vList2"/>
    <dgm:cxn modelId="{F8711BDC-7888-4C7A-8394-59FCFE0F0FE6}" srcId="{7F0E55BF-7A27-4999-8C08-A60D53E110EF}" destId="{FFDB46D3-FE92-4F57-83D8-A3872F1E48AC}" srcOrd="10" destOrd="0" parTransId="{17A68C50-3E1F-4273-A306-367CC84C65B9}" sibTransId="{F41B96C3-E668-4C66-BA98-8BD2DDDA515B}"/>
    <dgm:cxn modelId="{BD1137DC-39EE-46CC-907A-F18DE39B7EB5}" srcId="{7F0E55BF-7A27-4999-8C08-A60D53E110EF}" destId="{EE91169B-1548-4487-A749-B593D3A6FF8E}" srcOrd="9" destOrd="0" parTransId="{D6161265-B09E-48DA-AE66-E9FE14BEBA9D}" sibTransId="{BF6438E4-4ED6-4BED-A4FE-0144DA5B3CA2}"/>
    <dgm:cxn modelId="{F004C7DD-BBC9-4DD6-845C-A189A20169ED}" srcId="{7F0E55BF-7A27-4999-8C08-A60D53E110EF}" destId="{0FA0A1BC-4B9D-4F06-9EB6-F732EB446834}" srcOrd="11" destOrd="0" parTransId="{B5C4CBAD-2BF3-40EF-826F-869AB56E04EC}" sibTransId="{2ABC46E8-5D91-427E-A0F1-978BB1F2A142}"/>
    <dgm:cxn modelId="{D041BDED-BFF0-B645-B6FF-E11B6FE99D9E}" type="presOf" srcId="{EE91169B-1548-4487-A749-B593D3A6FF8E}" destId="{BFE8EEA3-DDCF-AB4B-B14D-4054710CA3F5}" srcOrd="0" destOrd="0" presId="urn:microsoft.com/office/officeart/2005/8/layout/vList2"/>
    <dgm:cxn modelId="{B02C82F2-B315-0F4D-93C1-DE2F6EE01AF4}" type="presOf" srcId="{6B827D3A-5AB7-47B7-92B3-EFB410D90346}" destId="{7D5822DC-B95D-204E-A2BE-37B781909540}" srcOrd="0" destOrd="0" presId="urn:microsoft.com/office/officeart/2005/8/layout/vList2"/>
    <dgm:cxn modelId="{89A2C7F6-0A08-9E4B-869B-C3305FBFF331}" type="presOf" srcId="{E3E11BF5-605E-4D41-9ADE-EC4A2FE1A55D}" destId="{123DBFB4-1715-0944-BC46-FEF886D5F926}" srcOrd="0" destOrd="0" presId="urn:microsoft.com/office/officeart/2005/8/layout/vList2"/>
    <dgm:cxn modelId="{8ECDFEF9-29F3-48C6-80C9-28FD5FEE2746}" srcId="{7F0E55BF-7A27-4999-8C08-A60D53E110EF}" destId="{48C9B2B7-750A-4CF7-A00F-81EB96706472}" srcOrd="7" destOrd="0" parTransId="{CC7CD7B6-8CE7-4C90-97F4-BEF4BDB4A33A}" sibTransId="{1809D201-85F9-4ED8-BDE2-ADAA502AB293}"/>
    <dgm:cxn modelId="{4835CF79-8141-B541-BA0F-7D5911D344D7}" type="presParOf" srcId="{E34AAC73-45E1-EC41-AD58-4B4C0E84C9DF}" destId="{B14096BF-CB1F-DD4C-B089-A60B0488B12B}" srcOrd="0" destOrd="0" presId="urn:microsoft.com/office/officeart/2005/8/layout/vList2"/>
    <dgm:cxn modelId="{B6BDD286-FB8B-9349-A7F3-1C77C5207366}" type="presParOf" srcId="{E34AAC73-45E1-EC41-AD58-4B4C0E84C9DF}" destId="{85A295C9-DF7C-4348-B0E8-ACAEDEF8E463}" srcOrd="1" destOrd="0" presId="urn:microsoft.com/office/officeart/2005/8/layout/vList2"/>
    <dgm:cxn modelId="{300C8098-E07C-864C-8A83-863CB8BEA8C4}" type="presParOf" srcId="{E34AAC73-45E1-EC41-AD58-4B4C0E84C9DF}" destId="{6357429D-6DA5-DC4C-A7D0-25B80A00A5A3}" srcOrd="2" destOrd="0" presId="urn:microsoft.com/office/officeart/2005/8/layout/vList2"/>
    <dgm:cxn modelId="{4FC11DFC-69D1-3A45-8056-95586FB2F536}" type="presParOf" srcId="{E34AAC73-45E1-EC41-AD58-4B4C0E84C9DF}" destId="{E3110860-1C44-664E-ABD4-372298B00C79}" srcOrd="3" destOrd="0" presId="urn:microsoft.com/office/officeart/2005/8/layout/vList2"/>
    <dgm:cxn modelId="{0B42772A-B07D-7141-9FB3-F300EBE7774A}" type="presParOf" srcId="{E34AAC73-45E1-EC41-AD58-4B4C0E84C9DF}" destId="{7D5822DC-B95D-204E-A2BE-37B781909540}" srcOrd="4" destOrd="0" presId="urn:microsoft.com/office/officeart/2005/8/layout/vList2"/>
    <dgm:cxn modelId="{EA3CE2DB-543F-C440-B549-A5CCA4197710}" type="presParOf" srcId="{E34AAC73-45E1-EC41-AD58-4B4C0E84C9DF}" destId="{33A9A333-EAC3-6343-9DED-9419EF4B6591}" srcOrd="5" destOrd="0" presId="urn:microsoft.com/office/officeart/2005/8/layout/vList2"/>
    <dgm:cxn modelId="{A99678CC-39FD-B542-9AA6-05E866629FED}" type="presParOf" srcId="{E34AAC73-45E1-EC41-AD58-4B4C0E84C9DF}" destId="{BB558384-01C2-6E40-867F-5BE235EFC963}" srcOrd="6" destOrd="0" presId="urn:microsoft.com/office/officeart/2005/8/layout/vList2"/>
    <dgm:cxn modelId="{53A08850-EBC4-2F4C-A6C7-B021F5C55C6D}" type="presParOf" srcId="{E34AAC73-45E1-EC41-AD58-4B4C0E84C9DF}" destId="{F300C05B-28BD-5743-A1EE-1FED7F2701AA}" srcOrd="7" destOrd="0" presId="urn:microsoft.com/office/officeart/2005/8/layout/vList2"/>
    <dgm:cxn modelId="{9CC662D2-591C-8548-A544-780708BC4E1C}" type="presParOf" srcId="{E34AAC73-45E1-EC41-AD58-4B4C0E84C9DF}" destId="{AEC2B924-22B9-1C46-83DA-AEDA523034FF}" srcOrd="8" destOrd="0" presId="urn:microsoft.com/office/officeart/2005/8/layout/vList2"/>
    <dgm:cxn modelId="{543B63D1-826E-A743-B96D-806632626725}" type="presParOf" srcId="{E34AAC73-45E1-EC41-AD58-4B4C0E84C9DF}" destId="{74686A5B-B310-2241-9D35-490AA69D2B96}" srcOrd="9" destOrd="0" presId="urn:microsoft.com/office/officeart/2005/8/layout/vList2"/>
    <dgm:cxn modelId="{5A98CD86-87AA-4143-A890-C52B6D839575}" type="presParOf" srcId="{E34AAC73-45E1-EC41-AD58-4B4C0E84C9DF}" destId="{5D46065C-A870-0545-A347-4BF3A576AC12}" srcOrd="10" destOrd="0" presId="urn:microsoft.com/office/officeart/2005/8/layout/vList2"/>
    <dgm:cxn modelId="{B16F7A29-8535-5F4C-B955-8953A57226DF}" type="presParOf" srcId="{E34AAC73-45E1-EC41-AD58-4B4C0E84C9DF}" destId="{1002DD11-9FD2-264B-867E-54F3D1369836}" srcOrd="11" destOrd="0" presId="urn:microsoft.com/office/officeart/2005/8/layout/vList2"/>
    <dgm:cxn modelId="{D55DDC50-48F0-9144-9146-7C788BB04173}" type="presParOf" srcId="{E34AAC73-45E1-EC41-AD58-4B4C0E84C9DF}" destId="{977F79F2-07EE-A04B-961B-6FC80912BF2F}" srcOrd="12" destOrd="0" presId="urn:microsoft.com/office/officeart/2005/8/layout/vList2"/>
    <dgm:cxn modelId="{574DF70B-8DE6-984A-B41A-CD08F210E07A}" type="presParOf" srcId="{E34AAC73-45E1-EC41-AD58-4B4C0E84C9DF}" destId="{9736909A-E905-1E49-819D-8F26386E4775}" srcOrd="13" destOrd="0" presId="urn:microsoft.com/office/officeart/2005/8/layout/vList2"/>
    <dgm:cxn modelId="{BEB6F658-2652-CB4B-B9BE-11F3324D9F81}" type="presParOf" srcId="{E34AAC73-45E1-EC41-AD58-4B4C0E84C9DF}" destId="{8C637ED0-B251-B345-8A7A-FD793607A465}" srcOrd="14" destOrd="0" presId="urn:microsoft.com/office/officeart/2005/8/layout/vList2"/>
    <dgm:cxn modelId="{FE266B21-97BB-9847-8BB9-8C31E030D621}" type="presParOf" srcId="{E34AAC73-45E1-EC41-AD58-4B4C0E84C9DF}" destId="{EE62CB92-9D7A-CC4E-BC6E-D18AE8F59A09}" srcOrd="15" destOrd="0" presId="urn:microsoft.com/office/officeart/2005/8/layout/vList2"/>
    <dgm:cxn modelId="{8DD993E8-9FD1-0541-8FEC-9A9B94870F3D}" type="presParOf" srcId="{E34AAC73-45E1-EC41-AD58-4B4C0E84C9DF}" destId="{D8FE51EC-0767-634B-9F91-A10759998245}" srcOrd="16" destOrd="0" presId="urn:microsoft.com/office/officeart/2005/8/layout/vList2"/>
    <dgm:cxn modelId="{479DE89A-AA3D-C94E-B7CC-5A3C00459B9A}" type="presParOf" srcId="{E34AAC73-45E1-EC41-AD58-4B4C0E84C9DF}" destId="{B1488543-A92A-E54E-817C-A34E348DBD10}" srcOrd="17" destOrd="0" presId="urn:microsoft.com/office/officeart/2005/8/layout/vList2"/>
    <dgm:cxn modelId="{F243D90F-65B4-6348-94CA-74091FE15706}" type="presParOf" srcId="{E34AAC73-45E1-EC41-AD58-4B4C0E84C9DF}" destId="{BFE8EEA3-DDCF-AB4B-B14D-4054710CA3F5}" srcOrd="18" destOrd="0" presId="urn:microsoft.com/office/officeart/2005/8/layout/vList2"/>
    <dgm:cxn modelId="{70EF1A50-45BE-D041-8356-CEFA4FCB9FDB}" type="presParOf" srcId="{E34AAC73-45E1-EC41-AD58-4B4C0E84C9DF}" destId="{F8F0B011-BF3F-1141-BCE1-FDD8061152EE}" srcOrd="19" destOrd="0" presId="urn:microsoft.com/office/officeart/2005/8/layout/vList2"/>
    <dgm:cxn modelId="{2B533715-E713-0341-B58F-6D80130C4499}" type="presParOf" srcId="{E34AAC73-45E1-EC41-AD58-4B4C0E84C9DF}" destId="{E677AEE7-A052-474C-9E48-7ED2AC71135E}" srcOrd="20" destOrd="0" presId="urn:microsoft.com/office/officeart/2005/8/layout/vList2"/>
    <dgm:cxn modelId="{E5928BC0-6074-7B49-90BB-56C5E0CE2D3D}" type="presParOf" srcId="{E34AAC73-45E1-EC41-AD58-4B4C0E84C9DF}" destId="{396B54D1-941E-1D40-9538-858293C083BC}" srcOrd="21" destOrd="0" presId="urn:microsoft.com/office/officeart/2005/8/layout/vList2"/>
    <dgm:cxn modelId="{61CC29FA-05BA-6942-871D-D197284C72C5}" type="presParOf" srcId="{E34AAC73-45E1-EC41-AD58-4B4C0E84C9DF}" destId="{252455B5-B23B-7F4C-B013-CFBA7B5AE7AF}" srcOrd="22" destOrd="0" presId="urn:microsoft.com/office/officeart/2005/8/layout/vList2"/>
    <dgm:cxn modelId="{E885DAFD-0462-2647-9C53-CF9BFA16D6F0}" type="presParOf" srcId="{E34AAC73-45E1-EC41-AD58-4B4C0E84C9DF}" destId="{21BC7AE1-ADA1-C342-A33A-50C2BC99DC76}" srcOrd="23" destOrd="0" presId="urn:microsoft.com/office/officeart/2005/8/layout/vList2"/>
    <dgm:cxn modelId="{D91A0498-A05B-7644-9662-6075197DE2B4}" type="presParOf" srcId="{E34AAC73-45E1-EC41-AD58-4B4C0E84C9DF}" destId="{123DBFB4-1715-0944-BC46-FEF886D5F926}" srcOrd="2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28CD254-B9DA-49C5-BBD9-C7E5D2B4AC2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7AF83D2-602F-46CF-9CAB-E121D766138D}">
      <dgm:prSet/>
      <dgm:spPr/>
      <dgm:t>
        <a:bodyPr/>
        <a:lstStyle/>
        <a:p>
          <a:r>
            <a:rPr lang="en-US"/>
            <a:t>BioMart (www.biomart.org) is a very popular web-interface that can extract information from the Ensembl databases and present the user with a table of information without the need for programming. </a:t>
          </a:r>
        </a:p>
      </dgm:t>
    </dgm:pt>
    <dgm:pt modelId="{42EA0F2C-854F-418E-94DD-798D215CCC9F}" type="parTrans" cxnId="{383B0E3F-B314-4013-80FA-61A84D6EEAD5}">
      <dgm:prSet/>
      <dgm:spPr/>
      <dgm:t>
        <a:bodyPr/>
        <a:lstStyle/>
        <a:p>
          <a:endParaRPr lang="en-US"/>
        </a:p>
      </dgm:t>
    </dgm:pt>
    <dgm:pt modelId="{9FEC661D-5D35-4816-BD84-3B98252D2EE6}" type="sibTrans" cxnId="{383B0E3F-B314-4013-80FA-61A84D6EEAD5}">
      <dgm:prSet/>
      <dgm:spPr/>
      <dgm:t>
        <a:bodyPr/>
        <a:lstStyle/>
        <a:p>
          <a:endParaRPr lang="en-US"/>
        </a:p>
      </dgm:t>
    </dgm:pt>
    <dgm:pt modelId="{DE8189E9-C902-4538-BA92-F33BB2D74E9A}">
      <dgm:prSet/>
      <dgm:spPr/>
      <dgm:t>
        <a:bodyPr/>
        <a:lstStyle/>
        <a:p>
          <a:r>
            <a:rPr lang="en-US"/>
            <a:t>It can be used to output sequences or tables of genes along with gene positions (chromosome </a:t>
          </a:r>
          <a:r>
            <a:rPr lang="en-SG"/>
            <a:t>and base pair locations), single nucleotide polymorphisms (SNPs), homologues, and other annotation in HTML, text, or Microsoft Excel format. </a:t>
          </a:r>
          <a:endParaRPr lang="en-US"/>
        </a:p>
      </dgm:t>
    </dgm:pt>
    <dgm:pt modelId="{B0566C9B-ED85-4D68-8E3E-208E1E0B87F7}" type="parTrans" cxnId="{5045DFB1-2212-41AC-9CD6-09EAD7DBE2BD}">
      <dgm:prSet/>
      <dgm:spPr/>
      <dgm:t>
        <a:bodyPr/>
        <a:lstStyle/>
        <a:p>
          <a:endParaRPr lang="en-US"/>
        </a:p>
      </dgm:t>
    </dgm:pt>
    <dgm:pt modelId="{E0E1A2AD-52B2-4BFF-BDA2-F43B44BCCE61}" type="sibTrans" cxnId="{5045DFB1-2212-41AC-9CD6-09EAD7DBE2BD}">
      <dgm:prSet/>
      <dgm:spPr/>
      <dgm:t>
        <a:bodyPr/>
        <a:lstStyle/>
        <a:p>
          <a:endParaRPr lang="en-US"/>
        </a:p>
      </dgm:t>
    </dgm:pt>
    <dgm:pt modelId="{733977FC-1471-4D54-853B-6F8660B6FA64}">
      <dgm:prSet/>
      <dgm:spPr/>
      <dgm:t>
        <a:bodyPr/>
        <a:lstStyle/>
        <a:p>
          <a:r>
            <a:rPr lang="en-SG"/>
            <a:t>BioMart can also translate one type of ID to another, identify genes associated with an InterPro domain or gene ontology (GO) term, export gene expression data and lots more</a:t>
          </a:r>
          <a:endParaRPr lang="en-US"/>
        </a:p>
      </dgm:t>
    </dgm:pt>
    <dgm:pt modelId="{FE2674D0-8E71-444E-B4DB-D44870DF5E13}" type="parTrans" cxnId="{22BB34EB-1940-4342-BA7F-7EF4D504193F}">
      <dgm:prSet/>
      <dgm:spPr/>
      <dgm:t>
        <a:bodyPr/>
        <a:lstStyle/>
        <a:p>
          <a:endParaRPr lang="en-US"/>
        </a:p>
      </dgm:t>
    </dgm:pt>
    <dgm:pt modelId="{8F173439-C1F7-4747-925B-F08D7C89DCED}" type="sibTrans" cxnId="{22BB34EB-1940-4342-BA7F-7EF4D504193F}">
      <dgm:prSet/>
      <dgm:spPr/>
      <dgm:t>
        <a:bodyPr/>
        <a:lstStyle/>
        <a:p>
          <a:endParaRPr lang="en-US"/>
        </a:p>
      </dgm:t>
    </dgm:pt>
    <dgm:pt modelId="{6DD93214-9F1A-46A9-BE1A-15F42A6F057A}" type="pres">
      <dgm:prSet presAssocID="{328CD254-B9DA-49C5-BBD9-C7E5D2B4AC2E}" presName="root" presStyleCnt="0">
        <dgm:presLayoutVars>
          <dgm:dir/>
          <dgm:resizeHandles val="exact"/>
        </dgm:presLayoutVars>
      </dgm:prSet>
      <dgm:spPr/>
    </dgm:pt>
    <dgm:pt modelId="{A67A8C17-7F8A-4996-8AA3-98E2C5075A7D}" type="pres">
      <dgm:prSet presAssocID="{77AF83D2-602F-46CF-9CAB-E121D766138D}" presName="compNode" presStyleCnt="0"/>
      <dgm:spPr/>
    </dgm:pt>
    <dgm:pt modelId="{F927B4AC-AAFA-44FE-AF96-5C56A0953E8F}" type="pres">
      <dgm:prSet presAssocID="{77AF83D2-602F-46CF-9CAB-E121D766138D}" presName="bgRect" presStyleLbl="bgShp" presStyleIdx="0" presStyleCnt="3"/>
      <dgm:spPr/>
    </dgm:pt>
    <dgm:pt modelId="{B73C3B0A-C13B-40B1-AFBA-5DCF20EB161D}" type="pres">
      <dgm:prSet presAssocID="{77AF83D2-602F-46CF-9CAB-E121D76613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80C24EE-669C-4F3A-B30E-812E1CCBFB98}" type="pres">
      <dgm:prSet presAssocID="{77AF83D2-602F-46CF-9CAB-E121D766138D}" presName="spaceRect" presStyleCnt="0"/>
      <dgm:spPr/>
    </dgm:pt>
    <dgm:pt modelId="{F4203656-CF37-4F84-98A1-E01662C005CC}" type="pres">
      <dgm:prSet presAssocID="{77AF83D2-602F-46CF-9CAB-E121D766138D}" presName="parTx" presStyleLbl="revTx" presStyleIdx="0" presStyleCnt="3">
        <dgm:presLayoutVars>
          <dgm:chMax val="0"/>
          <dgm:chPref val="0"/>
        </dgm:presLayoutVars>
      </dgm:prSet>
      <dgm:spPr/>
    </dgm:pt>
    <dgm:pt modelId="{1A6B6D3C-28AB-4D73-A0FA-7493BA9F015E}" type="pres">
      <dgm:prSet presAssocID="{9FEC661D-5D35-4816-BD84-3B98252D2EE6}" presName="sibTrans" presStyleCnt="0"/>
      <dgm:spPr/>
    </dgm:pt>
    <dgm:pt modelId="{93B965C9-62B6-406E-AE59-04F253E6B446}" type="pres">
      <dgm:prSet presAssocID="{DE8189E9-C902-4538-BA92-F33BB2D74E9A}" presName="compNode" presStyleCnt="0"/>
      <dgm:spPr/>
    </dgm:pt>
    <dgm:pt modelId="{6774B84E-2468-4E7A-AECA-D72349865D54}" type="pres">
      <dgm:prSet presAssocID="{DE8189E9-C902-4538-BA92-F33BB2D74E9A}" presName="bgRect" presStyleLbl="bgShp" presStyleIdx="1" presStyleCnt="3"/>
      <dgm:spPr/>
    </dgm:pt>
    <dgm:pt modelId="{7591AF30-472E-46D6-A529-17CC8C5AB15D}" type="pres">
      <dgm:prSet presAssocID="{DE8189E9-C902-4538-BA92-F33BB2D74E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756119DA-367E-4A7D-8B0F-B38FD4E174DF}" type="pres">
      <dgm:prSet presAssocID="{DE8189E9-C902-4538-BA92-F33BB2D74E9A}" presName="spaceRect" presStyleCnt="0"/>
      <dgm:spPr/>
    </dgm:pt>
    <dgm:pt modelId="{D71BEE46-F71E-482F-B37A-F644A7C99C79}" type="pres">
      <dgm:prSet presAssocID="{DE8189E9-C902-4538-BA92-F33BB2D74E9A}" presName="parTx" presStyleLbl="revTx" presStyleIdx="1" presStyleCnt="3">
        <dgm:presLayoutVars>
          <dgm:chMax val="0"/>
          <dgm:chPref val="0"/>
        </dgm:presLayoutVars>
      </dgm:prSet>
      <dgm:spPr/>
    </dgm:pt>
    <dgm:pt modelId="{84BD124F-0721-43F8-BF93-16298353A99F}" type="pres">
      <dgm:prSet presAssocID="{E0E1A2AD-52B2-4BFF-BDA2-F43B44BCCE61}" presName="sibTrans" presStyleCnt="0"/>
      <dgm:spPr/>
    </dgm:pt>
    <dgm:pt modelId="{D91E3675-E569-4718-9D3B-D9567B245548}" type="pres">
      <dgm:prSet presAssocID="{733977FC-1471-4D54-853B-6F8660B6FA64}" presName="compNode" presStyleCnt="0"/>
      <dgm:spPr/>
    </dgm:pt>
    <dgm:pt modelId="{03570320-8A4E-4499-A9A8-DF89378C9CFE}" type="pres">
      <dgm:prSet presAssocID="{733977FC-1471-4D54-853B-6F8660B6FA64}" presName="bgRect" presStyleLbl="bgShp" presStyleIdx="2" presStyleCnt="3"/>
      <dgm:spPr/>
    </dgm:pt>
    <dgm:pt modelId="{1D36E170-3996-41A2-8258-7087EF71F1D9}" type="pres">
      <dgm:prSet presAssocID="{733977FC-1471-4D54-853B-6F8660B6FA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DF9F9300-5EE8-4649-ACFD-1E533174717E}" type="pres">
      <dgm:prSet presAssocID="{733977FC-1471-4D54-853B-6F8660B6FA64}" presName="spaceRect" presStyleCnt="0"/>
      <dgm:spPr/>
    </dgm:pt>
    <dgm:pt modelId="{DEB525BC-DDA8-4E60-97D6-003CED910CB5}" type="pres">
      <dgm:prSet presAssocID="{733977FC-1471-4D54-853B-6F8660B6FA64}" presName="parTx" presStyleLbl="revTx" presStyleIdx="2" presStyleCnt="3">
        <dgm:presLayoutVars>
          <dgm:chMax val="0"/>
          <dgm:chPref val="0"/>
        </dgm:presLayoutVars>
      </dgm:prSet>
      <dgm:spPr/>
    </dgm:pt>
  </dgm:ptLst>
  <dgm:cxnLst>
    <dgm:cxn modelId="{383B0E3F-B314-4013-80FA-61A84D6EEAD5}" srcId="{328CD254-B9DA-49C5-BBD9-C7E5D2B4AC2E}" destId="{77AF83D2-602F-46CF-9CAB-E121D766138D}" srcOrd="0" destOrd="0" parTransId="{42EA0F2C-854F-418E-94DD-798D215CCC9F}" sibTransId="{9FEC661D-5D35-4816-BD84-3B98252D2EE6}"/>
    <dgm:cxn modelId="{DC1B8850-237B-44E0-B633-B28F51780305}" type="presOf" srcId="{328CD254-B9DA-49C5-BBD9-C7E5D2B4AC2E}" destId="{6DD93214-9F1A-46A9-BE1A-15F42A6F057A}" srcOrd="0" destOrd="0" presId="urn:microsoft.com/office/officeart/2018/2/layout/IconVerticalSolidList"/>
    <dgm:cxn modelId="{EA870670-1248-4713-8D82-A7130DF85401}" type="presOf" srcId="{733977FC-1471-4D54-853B-6F8660B6FA64}" destId="{DEB525BC-DDA8-4E60-97D6-003CED910CB5}" srcOrd="0" destOrd="0" presId="urn:microsoft.com/office/officeart/2018/2/layout/IconVerticalSolidList"/>
    <dgm:cxn modelId="{5921E678-2031-4D82-AC3B-1C865214814C}" type="presOf" srcId="{77AF83D2-602F-46CF-9CAB-E121D766138D}" destId="{F4203656-CF37-4F84-98A1-E01662C005CC}" srcOrd="0" destOrd="0" presId="urn:microsoft.com/office/officeart/2018/2/layout/IconVerticalSolidList"/>
    <dgm:cxn modelId="{97DB8D7D-FD9B-47DA-A0F5-79A8E82FC85C}" type="presOf" srcId="{DE8189E9-C902-4538-BA92-F33BB2D74E9A}" destId="{D71BEE46-F71E-482F-B37A-F644A7C99C79}" srcOrd="0" destOrd="0" presId="urn:microsoft.com/office/officeart/2018/2/layout/IconVerticalSolidList"/>
    <dgm:cxn modelId="{5045DFB1-2212-41AC-9CD6-09EAD7DBE2BD}" srcId="{328CD254-B9DA-49C5-BBD9-C7E5D2B4AC2E}" destId="{DE8189E9-C902-4538-BA92-F33BB2D74E9A}" srcOrd="1" destOrd="0" parTransId="{B0566C9B-ED85-4D68-8E3E-208E1E0B87F7}" sibTransId="{E0E1A2AD-52B2-4BFF-BDA2-F43B44BCCE61}"/>
    <dgm:cxn modelId="{22BB34EB-1940-4342-BA7F-7EF4D504193F}" srcId="{328CD254-B9DA-49C5-BBD9-C7E5D2B4AC2E}" destId="{733977FC-1471-4D54-853B-6F8660B6FA64}" srcOrd="2" destOrd="0" parTransId="{FE2674D0-8E71-444E-B4DB-D44870DF5E13}" sibTransId="{8F173439-C1F7-4747-925B-F08D7C89DCED}"/>
    <dgm:cxn modelId="{A88C3CA1-79D3-4236-A177-C63724C377E5}" type="presParOf" srcId="{6DD93214-9F1A-46A9-BE1A-15F42A6F057A}" destId="{A67A8C17-7F8A-4996-8AA3-98E2C5075A7D}" srcOrd="0" destOrd="0" presId="urn:microsoft.com/office/officeart/2018/2/layout/IconVerticalSolidList"/>
    <dgm:cxn modelId="{73FB10EF-B666-43AC-9201-E2BB1437C9EA}" type="presParOf" srcId="{A67A8C17-7F8A-4996-8AA3-98E2C5075A7D}" destId="{F927B4AC-AAFA-44FE-AF96-5C56A0953E8F}" srcOrd="0" destOrd="0" presId="urn:microsoft.com/office/officeart/2018/2/layout/IconVerticalSolidList"/>
    <dgm:cxn modelId="{80457EA3-A5E5-459D-A33F-23DE47E9B0FE}" type="presParOf" srcId="{A67A8C17-7F8A-4996-8AA3-98E2C5075A7D}" destId="{B73C3B0A-C13B-40B1-AFBA-5DCF20EB161D}" srcOrd="1" destOrd="0" presId="urn:microsoft.com/office/officeart/2018/2/layout/IconVerticalSolidList"/>
    <dgm:cxn modelId="{DB8BF3AC-2C8A-4C3A-AE04-220464AAF257}" type="presParOf" srcId="{A67A8C17-7F8A-4996-8AA3-98E2C5075A7D}" destId="{680C24EE-669C-4F3A-B30E-812E1CCBFB98}" srcOrd="2" destOrd="0" presId="urn:microsoft.com/office/officeart/2018/2/layout/IconVerticalSolidList"/>
    <dgm:cxn modelId="{8C4D0783-8C9E-43F5-AE6E-5E3C167B7DF9}" type="presParOf" srcId="{A67A8C17-7F8A-4996-8AA3-98E2C5075A7D}" destId="{F4203656-CF37-4F84-98A1-E01662C005CC}" srcOrd="3" destOrd="0" presId="urn:microsoft.com/office/officeart/2018/2/layout/IconVerticalSolidList"/>
    <dgm:cxn modelId="{49662A18-741E-4DEE-ADC9-CB28B6263CD9}" type="presParOf" srcId="{6DD93214-9F1A-46A9-BE1A-15F42A6F057A}" destId="{1A6B6D3C-28AB-4D73-A0FA-7493BA9F015E}" srcOrd="1" destOrd="0" presId="urn:microsoft.com/office/officeart/2018/2/layout/IconVerticalSolidList"/>
    <dgm:cxn modelId="{0FB4B547-138B-4EEB-9401-9FE9ED384303}" type="presParOf" srcId="{6DD93214-9F1A-46A9-BE1A-15F42A6F057A}" destId="{93B965C9-62B6-406E-AE59-04F253E6B446}" srcOrd="2" destOrd="0" presId="urn:microsoft.com/office/officeart/2018/2/layout/IconVerticalSolidList"/>
    <dgm:cxn modelId="{8ACD5742-B51E-4A5B-AD6A-607EAB9E7BBD}" type="presParOf" srcId="{93B965C9-62B6-406E-AE59-04F253E6B446}" destId="{6774B84E-2468-4E7A-AECA-D72349865D54}" srcOrd="0" destOrd="0" presId="urn:microsoft.com/office/officeart/2018/2/layout/IconVerticalSolidList"/>
    <dgm:cxn modelId="{3A91B2B5-E7B8-4964-B0E8-1088B9F3907B}" type="presParOf" srcId="{93B965C9-62B6-406E-AE59-04F253E6B446}" destId="{7591AF30-472E-46D6-A529-17CC8C5AB15D}" srcOrd="1" destOrd="0" presId="urn:microsoft.com/office/officeart/2018/2/layout/IconVerticalSolidList"/>
    <dgm:cxn modelId="{3DD5565A-727A-4D64-BE6C-F1D3D35D37E8}" type="presParOf" srcId="{93B965C9-62B6-406E-AE59-04F253E6B446}" destId="{756119DA-367E-4A7D-8B0F-B38FD4E174DF}" srcOrd="2" destOrd="0" presId="urn:microsoft.com/office/officeart/2018/2/layout/IconVerticalSolidList"/>
    <dgm:cxn modelId="{524BD5F1-2EBB-4E57-B4C7-2B0AD5CBC6EC}" type="presParOf" srcId="{93B965C9-62B6-406E-AE59-04F253E6B446}" destId="{D71BEE46-F71E-482F-B37A-F644A7C99C79}" srcOrd="3" destOrd="0" presId="urn:microsoft.com/office/officeart/2018/2/layout/IconVerticalSolidList"/>
    <dgm:cxn modelId="{6623FCAF-82B9-4E75-B69E-7734DC4896F5}" type="presParOf" srcId="{6DD93214-9F1A-46A9-BE1A-15F42A6F057A}" destId="{84BD124F-0721-43F8-BF93-16298353A99F}" srcOrd="3" destOrd="0" presId="urn:microsoft.com/office/officeart/2018/2/layout/IconVerticalSolidList"/>
    <dgm:cxn modelId="{68F6C43A-AC4B-4676-A262-1AD5BAC36E54}" type="presParOf" srcId="{6DD93214-9F1A-46A9-BE1A-15F42A6F057A}" destId="{D91E3675-E569-4718-9D3B-D9567B245548}" srcOrd="4" destOrd="0" presId="urn:microsoft.com/office/officeart/2018/2/layout/IconVerticalSolidList"/>
    <dgm:cxn modelId="{E1E1ED22-1738-49DD-BA9F-14050C5184CC}" type="presParOf" srcId="{D91E3675-E569-4718-9D3B-D9567B245548}" destId="{03570320-8A4E-4499-A9A8-DF89378C9CFE}" srcOrd="0" destOrd="0" presId="urn:microsoft.com/office/officeart/2018/2/layout/IconVerticalSolidList"/>
    <dgm:cxn modelId="{387D8965-1715-47FD-9896-EFD7F6C5E18F}" type="presParOf" srcId="{D91E3675-E569-4718-9D3B-D9567B245548}" destId="{1D36E170-3996-41A2-8258-7087EF71F1D9}" srcOrd="1" destOrd="0" presId="urn:microsoft.com/office/officeart/2018/2/layout/IconVerticalSolidList"/>
    <dgm:cxn modelId="{1F33EA82-B920-4996-A237-1CA696C485E2}" type="presParOf" srcId="{D91E3675-E569-4718-9D3B-D9567B245548}" destId="{DF9F9300-5EE8-4649-ACFD-1E533174717E}" srcOrd="2" destOrd="0" presId="urn:microsoft.com/office/officeart/2018/2/layout/IconVerticalSolidList"/>
    <dgm:cxn modelId="{22CAC508-45F4-4AE4-AB59-6BE78C66AAB3}" type="presParOf" srcId="{D91E3675-E569-4718-9D3B-D9567B245548}" destId="{DEB525BC-DDA8-4E60-97D6-003CED910CB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6AAD933-F4D0-407F-B11A-0E9942F359B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EC44E70-DC80-472D-A489-136415D5CED2}">
      <dgm:prSet/>
      <dgm:spPr/>
      <dgm:t>
        <a:bodyPr/>
        <a:lstStyle/>
        <a:p>
          <a:r>
            <a:rPr lang="en-SG"/>
            <a:t>biomaRt provides an interface to a growing collection of databases implementing the BioMart software suite (). </a:t>
          </a:r>
          <a:endParaRPr lang="en-US"/>
        </a:p>
      </dgm:t>
    </dgm:pt>
    <dgm:pt modelId="{8C3473AC-5B89-4AB0-ABC3-E1128D74E03A}" type="parTrans" cxnId="{4112489E-F7FE-4F7D-AEE4-D7C3B22112FB}">
      <dgm:prSet/>
      <dgm:spPr/>
      <dgm:t>
        <a:bodyPr/>
        <a:lstStyle/>
        <a:p>
          <a:endParaRPr lang="en-US"/>
        </a:p>
      </dgm:t>
    </dgm:pt>
    <dgm:pt modelId="{5DA9CA91-A038-481B-95BC-6AA0F1AB4306}" type="sibTrans" cxnId="{4112489E-F7FE-4F7D-AEE4-D7C3B22112FB}">
      <dgm:prSet/>
      <dgm:spPr/>
      <dgm:t>
        <a:bodyPr/>
        <a:lstStyle/>
        <a:p>
          <a:endParaRPr lang="en-US"/>
        </a:p>
      </dgm:t>
    </dgm:pt>
    <dgm:pt modelId="{D4D5B39D-74E7-4D9C-AB38-6DAD475863EA}">
      <dgm:prSet/>
      <dgm:spPr/>
      <dgm:t>
        <a:bodyPr/>
        <a:lstStyle/>
        <a:p>
          <a:r>
            <a:rPr lang="en-SG"/>
            <a:t>The package enables retrieval of large amounts of data in a uniform way without the need to know the underlying database schemas or write complex SQL queries. </a:t>
          </a:r>
          <a:endParaRPr lang="en-US"/>
        </a:p>
      </dgm:t>
    </dgm:pt>
    <dgm:pt modelId="{AD9F7121-5B39-4C5A-B86F-DD0353F09521}" type="parTrans" cxnId="{599AB371-31F5-4762-AB5B-87A923C3A1DC}">
      <dgm:prSet/>
      <dgm:spPr/>
      <dgm:t>
        <a:bodyPr/>
        <a:lstStyle/>
        <a:p>
          <a:endParaRPr lang="en-US"/>
        </a:p>
      </dgm:t>
    </dgm:pt>
    <dgm:pt modelId="{48913353-09D7-4154-A484-5FD580DE14B1}" type="sibTrans" cxnId="{599AB371-31F5-4762-AB5B-87A923C3A1DC}">
      <dgm:prSet/>
      <dgm:spPr/>
      <dgm:t>
        <a:bodyPr/>
        <a:lstStyle/>
        <a:p>
          <a:endParaRPr lang="en-US"/>
        </a:p>
      </dgm:t>
    </dgm:pt>
    <dgm:pt modelId="{445E05B6-0AE3-4609-BFC0-72A9BE105F82}">
      <dgm:prSet/>
      <dgm:spPr/>
      <dgm:t>
        <a:bodyPr/>
        <a:lstStyle/>
        <a:p>
          <a:r>
            <a:rPr lang="en-SG"/>
            <a:t>The most prominent examples of BioMart databases are maintained by Ensembl, which provides biomaRt users direct access to a diverse set of data and enables a wide range of powerful online queries from gene annotation to database mining.</a:t>
          </a:r>
          <a:endParaRPr lang="en-US"/>
        </a:p>
      </dgm:t>
    </dgm:pt>
    <dgm:pt modelId="{1792C4DE-5C1E-4F4A-9E42-7460DE5109BF}" type="parTrans" cxnId="{0A4B5B22-3A65-42BB-A379-7ED2EF409EAA}">
      <dgm:prSet/>
      <dgm:spPr/>
      <dgm:t>
        <a:bodyPr/>
        <a:lstStyle/>
        <a:p>
          <a:endParaRPr lang="en-US"/>
        </a:p>
      </dgm:t>
    </dgm:pt>
    <dgm:pt modelId="{771C377F-974E-41E0-9527-AF1F6C2E7C15}" type="sibTrans" cxnId="{0A4B5B22-3A65-42BB-A379-7ED2EF409EAA}">
      <dgm:prSet/>
      <dgm:spPr/>
      <dgm:t>
        <a:bodyPr/>
        <a:lstStyle/>
        <a:p>
          <a:endParaRPr lang="en-US"/>
        </a:p>
      </dgm:t>
    </dgm:pt>
    <dgm:pt modelId="{5430258D-DAD9-6A44-8588-64E543E23C48}" type="pres">
      <dgm:prSet presAssocID="{06AAD933-F4D0-407F-B11A-0E9942F359B0}" presName="linear" presStyleCnt="0">
        <dgm:presLayoutVars>
          <dgm:animLvl val="lvl"/>
          <dgm:resizeHandles val="exact"/>
        </dgm:presLayoutVars>
      </dgm:prSet>
      <dgm:spPr/>
    </dgm:pt>
    <dgm:pt modelId="{E0C7D8B8-8939-E148-8DFB-DD6F84F1F88C}" type="pres">
      <dgm:prSet presAssocID="{4EC44E70-DC80-472D-A489-136415D5CED2}" presName="parentText" presStyleLbl="node1" presStyleIdx="0" presStyleCnt="3">
        <dgm:presLayoutVars>
          <dgm:chMax val="0"/>
          <dgm:bulletEnabled val="1"/>
        </dgm:presLayoutVars>
      </dgm:prSet>
      <dgm:spPr/>
    </dgm:pt>
    <dgm:pt modelId="{670E47B1-2E8B-344F-8768-976CBCFBE883}" type="pres">
      <dgm:prSet presAssocID="{5DA9CA91-A038-481B-95BC-6AA0F1AB4306}" presName="spacer" presStyleCnt="0"/>
      <dgm:spPr/>
    </dgm:pt>
    <dgm:pt modelId="{C8FA1EC4-3CB1-B64F-8E9A-E90EA44F347F}" type="pres">
      <dgm:prSet presAssocID="{D4D5B39D-74E7-4D9C-AB38-6DAD475863EA}" presName="parentText" presStyleLbl="node1" presStyleIdx="1" presStyleCnt="3">
        <dgm:presLayoutVars>
          <dgm:chMax val="0"/>
          <dgm:bulletEnabled val="1"/>
        </dgm:presLayoutVars>
      </dgm:prSet>
      <dgm:spPr/>
    </dgm:pt>
    <dgm:pt modelId="{54DD5275-654A-B340-83FE-D253279E5E0B}" type="pres">
      <dgm:prSet presAssocID="{48913353-09D7-4154-A484-5FD580DE14B1}" presName="spacer" presStyleCnt="0"/>
      <dgm:spPr/>
    </dgm:pt>
    <dgm:pt modelId="{0B94C59F-C4B8-2440-8539-6A06EEC1B4BE}" type="pres">
      <dgm:prSet presAssocID="{445E05B6-0AE3-4609-BFC0-72A9BE105F82}" presName="parentText" presStyleLbl="node1" presStyleIdx="2" presStyleCnt="3">
        <dgm:presLayoutVars>
          <dgm:chMax val="0"/>
          <dgm:bulletEnabled val="1"/>
        </dgm:presLayoutVars>
      </dgm:prSet>
      <dgm:spPr/>
    </dgm:pt>
  </dgm:ptLst>
  <dgm:cxnLst>
    <dgm:cxn modelId="{126C681F-6718-5C4B-903B-E6C7710BC315}" type="presOf" srcId="{D4D5B39D-74E7-4D9C-AB38-6DAD475863EA}" destId="{C8FA1EC4-3CB1-B64F-8E9A-E90EA44F347F}" srcOrd="0" destOrd="0" presId="urn:microsoft.com/office/officeart/2005/8/layout/vList2"/>
    <dgm:cxn modelId="{0A4B5B22-3A65-42BB-A379-7ED2EF409EAA}" srcId="{06AAD933-F4D0-407F-B11A-0E9942F359B0}" destId="{445E05B6-0AE3-4609-BFC0-72A9BE105F82}" srcOrd="2" destOrd="0" parTransId="{1792C4DE-5C1E-4F4A-9E42-7460DE5109BF}" sibTransId="{771C377F-974E-41E0-9527-AF1F6C2E7C15}"/>
    <dgm:cxn modelId="{8E85BE43-3A11-9543-87B6-2F4CA802ED95}" type="presOf" srcId="{445E05B6-0AE3-4609-BFC0-72A9BE105F82}" destId="{0B94C59F-C4B8-2440-8539-6A06EEC1B4BE}" srcOrd="0" destOrd="0" presId="urn:microsoft.com/office/officeart/2005/8/layout/vList2"/>
    <dgm:cxn modelId="{599AB371-31F5-4762-AB5B-87A923C3A1DC}" srcId="{06AAD933-F4D0-407F-B11A-0E9942F359B0}" destId="{D4D5B39D-74E7-4D9C-AB38-6DAD475863EA}" srcOrd="1" destOrd="0" parTransId="{AD9F7121-5B39-4C5A-B86F-DD0353F09521}" sibTransId="{48913353-09D7-4154-A484-5FD580DE14B1}"/>
    <dgm:cxn modelId="{9F2B427F-A323-AE41-9311-C131CB639B31}" type="presOf" srcId="{4EC44E70-DC80-472D-A489-136415D5CED2}" destId="{E0C7D8B8-8939-E148-8DFB-DD6F84F1F88C}" srcOrd="0" destOrd="0" presId="urn:microsoft.com/office/officeart/2005/8/layout/vList2"/>
    <dgm:cxn modelId="{4112489E-F7FE-4F7D-AEE4-D7C3B22112FB}" srcId="{06AAD933-F4D0-407F-B11A-0E9942F359B0}" destId="{4EC44E70-DC80-472D-A489-136415D5CED2}" srcOrd="0" destOrd="0" parTransId="{8C3473AC-5B89-4AB0-ABC3-E1128D74E03A}" sibTransId="{5DA9CA91-A038-481B-95BC-6AA0F1AB4306}"/>
    <dgm:cxn modelId="{D59E29D9-6021-8B42-9077-9FF2925C7EF4}" type="presOf" srcId="{06AAD933-F4D0-407F-B11A-0E9942F359B0}" destId="{5430258D-DAD9-6A44-8588-64E543E23C48}" srcOrd="0" destOrd="0" presId="urn:microsoft.com/office/officeart/2005/8/layout/vList2"/>
    <dgm:cxn modelId="{16DB1769-E941-3E41-A94B-5A523F10C1DD}" type="presParOf" srcId="{5430258D-DAD9-6A44-8588-64E543E23C48}" destId="{E0C7D8B8-8939-E148-8DFB-DD6F84F1F88C}" srcOrd="0" destOrd="0" presId="urn:microsoft.com/office/officeart/2005/8/layout/vList2"/>
    <dgm:cxn modelId="{380A3AAC-1FEE-1740-B29A-6B31140AA95C}" type="presParOf" srcId="{5430258D-DAD9-6A44-8588-64E543E23C48}" destId="{670E47B1-2E8B-344F-8768-976CBCFBE883}" srcOrd="1" destOrd="0" presId="urn:microsoft.com/office/officeart/2005/8/layout/vList2"/>
    <dgm:cxn modelId="{37C4FF1D-39ED-4244-9D21-0306F36972E5}" type="presParOf" srcId="{5430258D-DAD9-6A44-8588-64E543E23C48}" destId="{C8FA1EC4-3CB1-B64F-8E9A-E90EA44F347F}" srcOrd="2" destOrd="0" presId="urn:microsoft.com/office/officeart/2005/8/layout/vList2"/>
    <dgm:cxn modelId="{F3C6CBF5-C76B-F24C-97FE-5F28014C4777}" type="presParOf" srcId="{5430258D-DAD9-6A44-8588-64E543E23C48}" destId="{54DD5275-654A-B340-83FE-D253279E5E0B}" srcOrd="3" destOrd="0" presId="urn:microsoft.com/office/officeart/2005/8/layout/vList2"/>
    <dgm:cxn modelId="{B3668104-29E6-F84F-B3EE-AD7D7C0A846A}" type="presParOf" srcId="{5430258D-DAD9-6A44-8588-64E543E23C48}" destId="{0B94C59F-C4B8-2440-8539-6A06EEC1B4B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D2FCAD4-026F-4E61-9E3E-6A765F83E94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6B75032-96E1-4D1A-A6DB-7B1608411D12}">
      <dgm:prSet/>
      <dgm:spPr/>
      <dgm:t>
        <a:bodyPr/>
        <a:lstStyle/>
        <a:p>
          <a:r>
            <a:rPr lang="en-US"/>
            <a:t>GEO stands for Gene Expression Omnibus</a:t>
          </a:r>
        </a:p>
      </dgm:t>
    </dgm:pt>
    <dgm:pt modelId="{CBD65ABA-B661-4167-85AC-A95D375A023E}" type="parTrans" cxnId="{324B3A66-7C63-4095-B7EC-FDFCE25EBB8F}">
      <dgm:prSet/>
      <dgm:spPr/>
      <dgm:t>
        <a:bodyPr/>
        <a:lstStyle/>
        <a:p>
          <a:endParaRPr lang="en-US"/>
        </a:p>
      </dgm:t>
    </dgm:pt>
    <dgm:pt modelId="{30CAE126-3110-4D62-803F-58F5BF78772F}" type="sibTrans" cxnId="{324B3A66-7C63-4095-B7EC-FDFCE25EBB8F}">
      <dgm:prSet/>
      <dgm:spPr/>
      <dgm:t>
        <a:bodyPr/>
        <a:lstStyle/>
        <a:p>
          <a:endParaRPr lang="en-US"/>
        </a:p>
      </dgm:t>
    </dgm:pt>
    <dgm:pt modelId="{E4E0670E-D9D9-44D6-ADEE-45EB56FCF059}">
      <dgm:prSet/>
      <dgm:spPr/>
      <dgm:t>
        <a:bodyPr/>
        <a:lstStyle/>
        <a:p>
          <a:r>
            <a:rPr lang="en-SG"/>
            <a:t>GEO is an international public repository that archives and freely distributes microarray, next-generation sequencing, and other forms of high-throughput functional genomics data submitted by the research community.</a:t>
          </a:r>
          <a:endParaRPr lang="en-US"/>
        </a:p>
      </dgm:t>
    </dgm:pt>
    <dgm:pt modelId="{CBF7BD5A-D0EA-4D34-B2E5-12D6F547E91E}" type="parTrans" cxnId="{B11DBCF9-44B9-4A43-B0DF-6258730AF6F1}">
      <dgm:prSet/>
      <dgm:spPr/>
      <dgm:t>
        <a:bodyPr/>
        <a:lstStyle/>
        <a:p>
          <a:endParaRPr lang="en-US"/>
        </a:p>
      </dgm:t>
    </dgm:pt>
    <dgm:pt modelId="{2CCC2BB7-BCCA-4DE9-A204-6321C31A2A49}" type="sibTrans" cxnId="{B11DBCF9-44B9-4A43-B0DF-6258730AF6F1}">
      <dgm:prSet/>
      <dgm:spPr/>
      <dgm:t>
        <a:bodyPr/>
        <a:lstStyle/>
        <a:p>
          <a:endParaRPr lang="en-US"/>
        </a:p>
      </dgm:t>
    </dgm:pt>
    <dgm:pt modelId="{A51291BE-3E4C-4190-BC5F-F36A95538710}" type="pres">
      <dgm:prSet presAssocID="{9D2FCAD4-026F-4E61-9E3E-6A765F83E941}" presName="root" presStyleCnt="0">
        <dgm:presLayoutVars>
          <dgm:dir/>
          <dgm:resizeHandles val="exact"/>
        </dgm:presLayoutVars>
      </dgm:prSet>
      <dgm:spPr/>
    </dgm:pt>
    <dgm:pt modelId="{6F560ABC-5825-4B39-8D0C-F6BB6D568D03}" type="pres">
      <dgm:prSet presAssocID="{06B75032-96E1-4D1A-A6DB-7B1608411D12}" presName="compNode" presStyleCnt="0"/>
      <dgm:spPr/>
    </dgm:pt>
    <dgm:pt modelId="{AAD23B58-70E4-4FAA-92FB-93B9D080352D}" type="pres">
      <dgm:prSet presAssocID="{06B75032-96E1-4D1A-A6DB-7B1608411D12}" presName="bgRect" presStyleLbl="bgShp" presStyleIdx="0" presStyleCnt="2"/>
      <dgm:spPr/>
    </dgm:pt>
    <dgm:pt modelId="{8A436EC0-D890-4023-A061-50EAA902B213}" type="pres">
      <dgm:prSet presAssocID="{06B75032-96E1-4D1A-A6DB-7B1608411D1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D78AB878-7F6D-4F18-B4C3-58A66B38BB91}" type="pres">
      <dgm:prSet presAssocID="{06B75032-96E1-4D1A-A6DB-7B1608411D12}" presName="spaceRect" presStyleCnt="0"/>
      <dgm:spPr/>
    </dgm:pt>
    <dgm:pt modelId="{3D60E251-6AC9-4A09-A6DC-765DFA7344CB}" type="pres">
      <dgm:prSet presAssocID="{06B75032-96E1-4D1A-A6DB-7B1608411D12}" presName="parTx" presStyleLbl="revTx" presStyleIdx="0" presStyleCnt="2">
        <dgm:presLayoutVars>
          <dgm:chMax val="0"/>
          <dgm:chPref val="0"/>
        </dgm:presLayoutVars>
      </dgm:prSet>
      <dgm:spPr/>
    </dgm:pt>
    <dgm:pt modelId="{29C18F89-48E7-4D33-81CB-A65174BB0E49}" type="pres">
      <dgm:prSet presAssocID="{30CAE126-3110-4D62-803F-58F5BF78772F}" presName="sibTrans" presStyleCnt="0"/>
      <dgm:spPr/>
    </dgm:pt>
    <dgm:pt modelId="{E5855CEC-ECCF-43D5-8017-17FA7157CB0B}" type="pres">
      <dgm:prSet presAssocID="{E4E0670E-D9D9-44D6-ADEE-45EB56FCF059}" presName="compNode" presStyleCnt="0"/>
      <dgm:spPr/>
    </dgm:pt>
    <dgm:pt modelId="{EA7636CA-D6E9-4422-8139-C7B8B803D971}" type="pres">
      <dgm:prSet presAssocID="{E4E0670E-D9D9-44D6-ADEE-45EB56FCF059}" presName="bgRect" presStyleLbl="bgShp" presStyleIdx="1" presStyleCnt="2"/>
      <dgm:spPr/>
    </dgm:pt>
    <dgm:pt modelId="{2A3931F6-034D-40B2-ABA3-A1BAB4AAA1F7}" type="pres">
      <dgm:prSet presAssocID="{E4E0670E-D9D9-44D6-ADEE-45EB56FCF0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FA94A6BE-8AF3-45D8-B1A2-67C9FA042435}" type="pres">
      <dgm:prSet presAssocID="{E4E0670E-D9D9-44D6-ADEE-45EB56FCF059}" presName="spaceRect" presStyleCnt="0"/>
      <dgm:spPr/>
    </dgm:pt>
    <dgm:pt modelId="{744BEE86-FFFC-41BB-8201-655FD1ACFC42}" type="pres">
      <dgm:prSet presAssocID="{E4E0670E-D9D9-44D6-ADEE-45EB56FCF059}" presName="parTx" presStyleLbl="revTx" presStyleIdx="1" presStyleCnt="2">
        <dgm:presLayoutVars>
          <dgm:chMax val="0"/>
          <dgm:chPref val="0"/>
        </dgm:presLayoutVars>
      </dgm:prSet>
      <dgm:spPr/>
    </dgm:pt>
  </dgm:ptLst>
  <dgm:cxnLst>
    <dgm:cxn modelId="{10BE322D-6384-4288-811F-94CDE1F44256}" type="presOf" srcId="{9D2FCAD4-026F-4E61-9E3E-6A765F83E941}" destId="{A51291BE-3E4C-4190-BC5F-F36A95538710}" srcOrd="0" destOrd="0" presId="urn:microsoft.com/office/officeart/2018/2/layout/IconVerticalSolidList"/>
    <dgm:cxn modelId="{BFCB5C38-0D65-415B-8B24-101BE2013504}" type="presOf" srcId="{E4E0670E-D9D9-44D6-ADEE-45EB56FCF059}" destId="{744BEE86-FFFC-41BB-8201-655FD1ACFC42}" srcOrd="0" destOrd="0" presId="urn:microsoft.com/office/officeart/2018/2/layout/IconVerticalSolidList"/>
    <dgm:cxn modelId="{BA52FA5C-5177-4FA7-A919-A26FCB32A166}" type="presOf" srcId="{06B75032-96E1-4D1A-A6DB-7B1608411D12}" destId="{3D60E251-6AC9-4A09-A6DC-765DFA7344CB}" srcOrd="0" destOrd="0" presId="urn:microsoft.com/office/officeart/2018/2/layout/IconVerticalSolidList"/>
    <dgm:cxn modelId="{324B3A66-7C63-4095-B7EC-FDFCE25EBB8F}" srcId="{9D2FCAD4-026F-4E61-9E3E-6A765F83E941}" destId="{06B75032-96E1-4D1A-A6DB-7B1608411D12}" srcOrd="0" destOrd="0" parTransId="{CBD65ABA-B661-4167-85AC-A95D375A023E}" sibTransId="{30CAE126-3110-4D62-803F-58F5BF78772F}"/>
    <dgm:cxn modelId="{B11DBCF9-44B9-4A43-B0DF-6258730AF6F1}" srcId="{9D2FCAD4-026F-4E61-9E3E-6A765F83E941}" destId="{E4E0670E-D9D9-44D6-ADEE-45EB56FCF059}" srcOrd="1" destOrd="0" parTransId="{CBF7BD5A-D0EA-4D34-B2E5-12D6F547E91E}" sibTransId="{2CCC2BB7-BCCA-4DE9-A204-6321C31A2A49}"/>
    <dgm:cxn modelId="{55BA17BF-1643-40BA-9AFE-BF7BD2F899F3}" type="presParOf" srcId="{A51291BE-3E4C-4190-BC5F-F36A95538710}" destId="{6F560ABC-5825-4B39-8D0C-F6BB6D568D03}" srcOrd="0" destOrd="0" presId="urn:microsoft.com/office/officeart/2018/2/layout/IconVerticalSolidList"/>
    <dgm:cxn modelId="{2F874851-098F-46A0-B11E-CBF648B9D40B}" type="presParOf" srcId="{6F560ABC-5825-4B39-8D0C-F6BB6D568D03}" destId="{AAD23B58-70E4-4FAA-92FB-93B9D080352D}" srcOrd="0" destOrd="0" presId="urn:microsoft.com/office/officeart/2018/2/layout/IconVerticalSolidList"/>
    <dgm:cxn modelId="{76E6FAF5-5438-402E-B88D-53DBEE4F0147}" type="presParOf" srcId="{6F560ABC-5825-4B39-8D0C-F6BB6D568D03}" destId="{8A436EC0-D890-4023-A061-50EAA902B213}" srcOrd="1" destOrd="0" presId="urn:microsoft.com/office/officeart/2018/2/layout/IconVerticalSolidList"/>
    <dgm:cxn modelId="{70AF7EA8-CF3E-4101-87EF-5ADB71091521}" type="presParOf" srcId="{6F560ABC-5825-4B39-8D0C-F6BB6D568D03}" destId="{D78AB878-7F6D-4F18-B4C3-58A66B38BB91}" srcOrd="2" destOrd="0" presId="urn:microsoft.com/office/officeart/2018/2/layout/IconVerticalSolidList"/>
    <dgm:cxn modelId="{9CB5321C-E0AF-4D08-BE62-9C55A1A0584D}" type="presParOf" srcId="{6F560ABC-5825-4B39-8D0C-F6BB6D568D03}" destId="{3D60E251-6AC9-4A09-A6DC-765DFA7344CB}" srcOrd="3" destOrd="0" presId="urn:microsoft.com/office/officeart/2018/2/layout/IconVerticalSolidList"/>
    <dgm:cxn modelId="{DE563E4A-0CD0-47AE-A820-00FA291D64DB}" type="presParOf" srcId="{A51291BE-3E4C-4190-BC5F-F36A95538710}" destId="{29C18F89-48E7-4D33-81CB-A65174BB0E49}" srcOrd="1" destOrd="0" presId="urn:microsoft.com/office/officeart/2018/2/layout/IconVerticalSolidList"/>
    <dgm:cxn modelId="{8FF4D61C-DEF9-45E4-8A26-063EDA0E05D0}" type="presParOf" srcId="{A51291BE-3E4C-4190-BC5F-F36A95538710}" destId="{E5855CEC-ECCF-43D5-8017-17FA7157CB0B}" srcOrd="2" destOrd="0" presId="urn:microsoft.com/office/officeart/2018/2/layout/IconVerticalSolidList"/>
    <dgm:cxn modelId="{043E82EC-CF46-4076-99F9-710182B468E5}" type="presParOf" srcId="{E5855CEC-ECCF-43D5-8017-17FA7157CB0B}" destId="{EA7636CA-D6E9-4422-8139-C7B8B803D971}" srcOrd="0" destOrd="0" presId="urn:microsoft.com/office/officeart/2018/2/layout/IconVerticalSolidList"/>
    <dgm:cxn modelId="{0BB87566-E1DA-4DCC-8813-7E715AEAF718}" type="presParOf" srcId="{E5855CEC-ECCF-43D5-8017-17FA7157CB0B}" destId="{2A3931F6-034D-40B2-ABA3-A1BAB4AAA1F7}" srcOrd="1" destOrd="0" presId="urn:microsoft.com/office/officeart/2018/2/layout/IconVerticalSolidList"/>
    <dgm:cxn modelId="{6DEFE939-2C4A-4AE4-BC1F-3770C534C152}" type="presParOf" srcId="{E5855CEC-ECCF-43D5-8017-17FA7157CB0B}" destId="{FA94A6BE-8AF3-45D8-B1A2-67C9FA042435}" srcOrd="2" destOrd="0" presId="urn:microsoft.com/office/officeart/2018/2/layout/IconVerticalSolidList"/>
    <dgm:cxn modelId="{7455AE8E-5BE1-43CB-94AE-388FB7C184C2}" type="presParOf" srcId="{E5855CEC-ECCF-43D5-8017-17FA7157CB0B}" destId="{744BEE86-FFFC-41BB-8201-655FD1ACFC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038373C-AA04-4DCF-A05A-5BD77F8580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C47408-7118-458C-84DE-50C982B6E568}">
      <dgm:prSet/>
      <dgm:spPr/>
      <dgm:t>
        <a:bodyPr/>
        <a:lstStyle/>
        <a:p>
          <a:r>
            <a:rPr lang="en-SG"/>
            <a:t>Provide a robust, versatile database in which to efficiently store high-throughput functional genomic data (see </a:t>
          </a:r>
          <a:r>
            <a:rPr lang="en-SG">
              <a:hlinkClick xmlns:r="http://schemas.openxmlformats.org/officeDocument/2006/relationships" r:id="rId1"/>
            </a:rPr>
            <a:t>Data organization</a:t>
          </a:r>
          <a:r>
            <a:rPr lang="en-SG"/>
            <a:t>)</a:t>
          </a:r>
          <a:endParaRPr lang="en-US"/>
        </a:p>
      </dgm:t>
    </dgm:pt>
    <dgm:pt modelId="{D7AAE3BF-EACA-4C04-9A15-EE50F13B4650}" type="parTrans" cxnId="{8D858707-3DD6-4675-80ED-E5FFE63C670C}">
      <dgm:prSet/>
      <dgm:spPr/>
      <dgm:t>
        <a:bodyPr/>
        <a:lstStyle/>
        <a:p>
          <a:endParaRPr lang="en-US"/>
        </a:p>
      </dgm:t>
    </dgm:pt>
    <dgm:pt modelId="{1564227B-8E39-44DF-B474-7AF3E166ED70}" type="sibTrans" cxnId="{8D858707-3DD6-4675-80ED-E5FFE63C670C}">
      <dgm:prSet/>
      <dgm:spPr/>
      <dgm:t>
        <a:bodyPr/>
        <a:lstStyle/>
        <a:p>
          <a:endParaRPr lang="en-US"/>
        </a:p>
      </dgm:t>
    </dgm:pt>
    <dgm:pt modelId="{FCCEC3A3-5C5B-40BE-A93D-C6202358CD4C}">
      <dgm:prSet/>
      <dgm:spPr/>
      <dgm:t>
        <a:bodyPr/>
        <a:lstStyle/>
        <a:p>
          <a:r>
            <a:rPr lang="en-SG"/>
            <a:t>Offer simple submission procedures and formats that support complete and well-annotated data deposits from the research community (see </a:t>
          </a:r>
          <a:r>
            <a:rPr lang="en-SG">
              <a:hlinkClick xmlns:r="http://schemas.openxmlformats.org/officeDocument/2006/relationships" r:id="rId2"/>
            </a:rPr>
            <a:t>Submission guide</a:t>
          </a:r>
          <a:r>
            <a:rPr lang="en-SG"/>
            <a:t>)</a:t>
          </a:r>
          <a:endParaRPr lang="en-US"/>
        </a:p>
      </dgm:t>
    </dgm:pt>
    <dgm:pt modelId="{6935C5D5-0BDB-4092-8D25-9145EE86A320}" type="parTrans" cxnId="{33EA229E-24F6-4EDF-BD69-6201F3C4000A}">
      <dgm:prSet/>
      <dgm:spPr/>
      <dgm:t>
        <a:bodyPr/>
        <a:lstStyle/>
        <a:p>
          <a:endParaRPr lang="en-US"/>
        </a:p>
      </dgm:t>
    </dgm:pt>
    <dgm:pt modelId="{34BA62B9-3A43-45BB-B609-5E49FA6E1C99}" type="sibTrans" cxnId="{33EA229E-24F6-4EDF-BD69-6201F3C4000A}">
      <dgm:prSet/>
      <dgm:spPr/>
      <dgm:t>
        <a:bodyPr/>
        <a:lstStyle/>
        <a:p>
          <a:endParaRPr lang="en-US"/>
        </a:p>
      </dgm:t>
    </dgm:pt>
    <dgm:pt modelId="{469E0505-E789-4D2B-9E3E-CFB5D98369BC}">
      <dgm:prSet/>
      <dgm:spPr/>
      <dgm:t>
        <a:bodyPr/>
        <a:lstStyle/>
        <a:p>
          <a:r>
            <a:rPr lang="en-SG"/>
            <a:t>Provide user-friendly mechanisms that allow users to query, locate, review and download studies and gene expression profiles of interest (see </a:t>
          </a:r>
          <a:r>
            <a:rPr lang="en-SG">
              <a:hlinkClick xmlns:r="http://schemas.openxmlformats.org/officeDocument/2006/relationships" r:id="rId1"/>
            </a:rPr>
            <a:t>Query and analysis</a:t>
          </a:r>
          <a:r>
            <a:rPr lang="en-SG"/>
            <a:t>)</a:t>
          </a:r>
          <a:endParaRPr lang="en-US"/>
        </a:p>
      </dgm:t>
    </dgm:pt>
    <dgm:pt modelId="{AC85EF8F-FD6F-4BEA-B810-642032C2B56F}" type="parTrans" cxnId="{58C7F604-AEC7-487C-B732-AE973C0DAB56}">
      <dgm:prSet/>
      <dgm:spPr/>
      <dgm:t>
        <a:bodyPr/>
        <a:lstStyle/>
        <a:p>
          <a:endParaRPr lang="en-US"/>
        </a:p>
      </dgm:t>
    </dgm:pt>
    <dgm:pt modelId="{6580B608-50A0-45FC-9F25-77EB788D33E1}" type="sibTrans" cxnId="{58C7F604-AEC7-487C-B732-AE973C0DAB56}">
      <dgm:prSet/>
      <dgm:spPr/>
      <dgm:t>
        <a:bodyPr/>
        <a:lstStyle/>
        <a:p>
          <a:endParaRPr lang="en-US"/>
        </a:p>
      </dgm:t>
    </dgm:pt>
    <dgm:pt modelId="{BFC4A774-B525-4E26-9FE1-67D7767F1621}" type="pres">
      <dgm:prSet presAssocID="{6038373C-AA04-4DCF-A05A-5BD77F85802F}" presName="root" presStyleCnt="0">
        <dgm:presLayoutVars>
          <dgm:dir/>
          <dgm:resizeHandles val="exact"/>
        </dgm:presLayoutVars>
      </dgm:prSet>
      <dgm:spPr/>
    </dgm:pt>
    <dgm:pt modelId="{8D5A85F4-3770-436A-9AF0-652DFD72E9E6}" type="pres">
      <dgm:prSet presAssocID="{86C47408-7118-458C-84DE-50C982B6E568}" presName="compNode" presStyleCnt="0"/>
      <dgm:spPr/>
    </dgm:pt>
    <dgm:pt modelId="{0725EEA0-160E-4590-9CAD-6E63F5561861}" type="pres">
      <dgm:prSet presAssocID="{86C47408-7118-458C-84DE-50C982B6E568}" presName="bgRect" presStyleLbl="bgShp" presStyleIdx="0" presStyleCnt="3"/>
      <dgm:spPr/>
    </dgm:pt>
    <dgm:pt modelId="{B64FA1E2-4A18-42DF-82B0-9EA589C7AC89}" type="pres">
      <dgm:prSet presAssocID="{86C47408-7118-458C-84DE-50C982B6E568}"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58A96E1-D5A0-4F3D-A5FC-4C3A4F51ADF5}" type="pres">
      <dgm:prSet presAssocID="{86C47408-7118-458C-84DE-50C982B6E568}" presName="spaceRect" presStyleCnt="0"/>
      <dgm:spPr/>
    </dgm:pt>
    <dgm:pt modelId="{E9C2B0C8-8750-42F5-80E7-B8EE5A16C35E}" type="pres">
      <dgm:prSet presAssocID="{86C47408-7118-458C-84DE-50C982B6E568}" presName="parTx" presStyleLbl="revTx" presStyleIdx="0" presStyleCnt="3">
        <dgm:presLayoutVars>
          <dgm:chMax val="0"/>
          <dgm:chPref val="0"/>
        </dgm:presLayoutVars>
      </dgm:prSet>
      <dgm:spPr/>
    </dgm:pt>
    <dgm:pt modelId="{09BF2F17-5F85-4C8B-A1A9-32B24BB7DF5C}" type="pres">
      <dgm:prSet presAssocID="{1564227B-8E39-44DF-B474-7AF3E166ED70}" presName="sibTrans" presStyleCnt="0"/>
      <dgm:spPr/>
    </dgm:pt>
    <dgm:pt modelId="{9FFF819C-E8CF-4830-86F3-F58D2373A3B5}" type="pres">
      <dgm:prSet presAssocID="{FCCEC3A3-5C5B-40BE-A93D-C6202358CD4C}" presName="compNode" presStyleCnt="0"/>
      <dgm:spPr/>
    </dgm:pt>
    <dgm:pt modelId="{599448E4-0FAF-45F1-B050-E46068EAAC32}" type="pres">
      <dgm:prSet presAssocID="{FCCEC3A3-5C5B-40BE-A93D-C6202358CD4C}" presName="bgRect" presStyleLbl="bgShp" presStyleIdx="1" presStyleCnt="3"/>
      <dgm:spPr/>
    </dgm:pt>
    <dgm:pt modelId="{FE721B78-BCEA-4D04-9FCC-B089B31ABB81}" type="pres">
      <dgm:prSet presAssocID="{FCCEC3A3-5C5B-40BE-A93D-C6202358CD4C}"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5D532E5D-1FAD-4D87-A35F-ACD4768311CC}" type="pres">
      <dgm:prSet presAssocID="{FCCEC3A3-5C5B-40BE-A93D-C6202358CD4C}" presName="spaceRect" presStyleCnt="0"/>
      <dgm:spPr/>
    </dgm:pt>
    <dgm:pt modelId="{F7817BF5-8FBF-462F-93E3-9540D5DA080D}" type="pres">
      <dgm:prSet presAssocID="{FCCEC3A3-5C5B-40BE-A93D-C6202358CD4C}" presName="parTx" presStyleLbl="revTx" presStyleIdx="1" presStyleCnt="3">
        <dgm:presLayoutVars>
          <dgm:chMax val="0"/>
          <dgm:chPref val="0"/>
        </dgm:presLayoutVars>
      </dgm:prSet>
      <dgm:spPr/>
    </dgm:pt>
    <dgm:pt modelId="{3BF874CB-9A72-4499-947E-787C59CD2A62}" type="pres">
      <dgm:prSet presAssocID="{34BA62B9-3A43-45BB-B609-5E49FA6E1C99}" presName="sibTrans" presStyleCnt="0"/>
      <dgm:spPr/>
    </dgm:pt>
    <dgm:pt modelId="{666E5E07-7C4D-4201-932C-03825A040B3D}" type="pres">
      <dgm:prSet presAssocID="{469E0505-E789-4D2B-9E3E-CFB5D98369BC}" presName="compNode" presStyleCnt="0"/>
      <dgm:spPr/>
    </dgm:pt>
    <dgm:pt modelId="{726191AB-D8C7-4831-8069-F7F268CDD1B0}" type="pres">
      <dgm:prSet presAssocID="{469E0505-E789-4D2B-9E3E-CFB5D98369BC}" presName="bgRect" presStyleLbl="bgShp" presStyleIdx="2" presStyleCnt="3"/>
      <dgm:spPr/>
    </dgm:pt>
    <dgm:pt modelId="{E26933F6-036A-43C3-A11B-FDBE0E0C2444}" type="pres">
      <dgm:prSet presAssocID="{469E0505-E789-4D2B-9E3E-CFB5D98369BC}"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86E564D8-5662-4CFC-8787-9702917201BC}" type="pres">
      <dgm:prSet presAssocID="{469E0505-E789-4D2B-9E3E-CFB5D98369BC}" presName="spaceRect" presStyleCnt="0"/>
      <dgm:spPr/>
    </dgm:pt>
    <dgm:pt modelId="{CD935DEB-4B9C-46E8-91AD-BCD1E3190E73}" type="pres">
      <dgm:prSet presAssocID="{469E0505-E789-4D2B-9E3E-CFB5D98369BC}" presName="parTx" presStyleLbl="revTx" presStyleIdx="2" presStyleCnt="3">
        <dgm:presLayoutVars>
          <dgm:chMax val="0"/>
          <dgm:chPref val="0"/>
        </dgm:presLayoutVars>
      </dgm:prSet>
      <dgm:spPr/>
    </dgm:pt>
  </dgm:ptLst>
  <dgm:cxnLst>
    <dgm:cxn modelId="{58C7F604-AEC7-487C-B732-AE973C0DAB56}" srcId="{6038373C-AA04-4DCF-A05A-5BD77F85802F}" destId="{469E0505-E789-4D2B-9E3E-CFB5D98369BC}" srcOrd="2" destOrd="0" parTransId="{AC85EF8F-FD6F-4BEA-B810-642032C2B56F}" sibTransId="{6580B608-50A0-45FC-9F25-77EB788D33E1}"/>
    <dgm:cxn modelId="{8D858707-3DD6-4675-80ED-E5FFE63C670C}" srcId="{6038373C-AA04-4DCF-A05A-5BD77F85802F}" destId="{86C47408-7118-458C-84DE-50C982B6E568}" srcOrd="0" destOrd="0" parTransId="{D7AAE3BF-EACA-4C04-9A15-EE50F13B4650}" sibTransId="{1564227B-8E39-44DF-B474-7AF3E166ED70}"/>
    <dgm:cxn modelId="{8970CB43-E126-4E2D-9DB2-D2AA91F7F9B6}" type="presOf" srcId="{469E0505-E789-4D2B-9E3E-CFB5D98369BC}" destId="{CD935DEB-4B9C-46E8-91AD-BCD1E3190E73}" srcOrd="0" destOrd="0" presId="urn:microsoft.com/office/officeart/2018/2/layout/IconVerticalSolidList"/>
    <dgm:cxn modelId="{B1319046-8CD1-44E3-A6CD-249F46B3B488}" type="presOf" srcId="{86C47408-7118-458C-84DE-50C982B6E568}" destId="{E9C2B0C8-8750-42F5-80E7-B8EE5A16C35E}" srcOrd="0" destOrd="0" presId="urn:microsoft.com/office/officeart/2018/2/layout/IconVerticalSolidList"/>
    <dgm:cxn modelId="{33EA229E-24F6-4EDF-BD69-6201F3C4000A}" srcId="{6038373C-AA04-4DCF-A05A-5BD77F85802F}" destId="{FCCEC3A3-5C5B-40BE-A93D-C6202358CD4C}" srcOrd="1" destOrd="0" parTransId="{6935C5D5-0BDB-4092-8D25-9145EE86A320}" sibTransId="{34BA62B9-3A43-45BB-B609-5E49FA6E1C99}"/>
    <dgm:cxn modelId="{66E47DA5-44F1-4614-A5F7-675E2761E716}" type="presOf" srcId="{FCCEC3A3-5C5B-40BE-A93D-C6202358CD4C}" destId="{F7817BF5-8FBF-462F-93E3-9540D5DA080D}" srcOrd="0" destOrd="0" presId="urn:microsoft.com/office/officeart/2018/2/layout/IconVerticalSolidList"/>
    <dgm:cxn modelId="{D02532D1-415D-4932-9BCA-3FE02F523364}" type="presOf" srcId="{6038373C-AA04-4DCF-A05A-5BD77F85802F}" destId="{BFC4A774-B525-4E26-9FE1-67D7767F1621}" srcOrd="0" destOrd="0" presId="urn:microsoft.com/office/officeart/2018/2/layout/IconVerticalSolidList"/>
    <dgm:cxn modelId="{B8672DA3-10F6-4F26-98DD-04248298C30D}" type="presParOf" srcId="{BFC4A774-B525-4E26-9FE1-67D7767F1621}" destId="{8D5A85F4-3770-436A-9AF0-652DFD72E9E6}" srcOrd="0" destOrd="0" presId="urn:microsoft.com/office/officeart/2018/2/layout/IconVerticalSolidList"/>
    <dgm:cxn modelId="{1EDFD56D-53FF-4653-8708-FEEE3B034823}" type="presParOf" srcId="{8D5A85F4-3770-436A-9AF0-652DFD72E9E6}" destId="{0725EEA0-160E-4590-9CAD-6E63F5561861}" srcOrd="0" destOrd="0" presId="urn:microsoft.com/office/officeart/2018/2/layout/IconVerticalSolidList"/>
    <dgm:cxn modelId="{A64593A7-7EBF-4E4F-8D34-60A842C13A19}" type="presParOf" srcId="{8D5A85F4-3770-436A-9AF0-652DFD72E9E6}" destId="{B64FA1E2-4A18-42DF-82B0-9EA589C7AC89}" srcOrd="1" destOrd="0" presId="urn:microsoft.com/office/officeart/2018/2/layout/IconVerticalSolidList"/>
    <dgm:cxn modelId="{E2814591-3A0E-41FF-9A5D-003A66B9F5F4}" type="presParOf" srcId="{8D5A85F4-3770-436A-9AF0-652DFD72E9E6}" destId="{758A96E1-D5A0-4F3D-A5FC-4C3A4F51ADF5}" srcOrd="2" destOrd="0" presId="urn:microsoft.com/office/officeart/2018/2/layout/IconVerticalSolidList"/>
    <dgm:cxn modelId="{9FA59CCB-71B0-4FC9-9848-8C82514E2365}" type="presParOf" srcId="{8D5A85F4-3770-436A-9AF0-652DFD72E9E6}" destId="{E9C2B0C8-8750-42F5-80E7-B8EE5A16C35E}" srcOrd="3" destOrd="0" presId="urn:microsoft.com/office/officeart/2018/2/layout/IconVerticalSolidList"/>
    <dgm:cxn modelId="{BE9D3D1B-210F-4FD4-9A9C-2A03A5956B75}" type="presParOf" srcId="{BFC4A774-B525-4E26-9FE1-67D7767F1621}" destId="{09BF2F17-5F85-4C8B-A1A9-32B24BB7DF5C}" srcOrd="1" destOrd="0" presId="urn:microsoft.com/office/officeart/2018/2/layout/IconVerticalSolidList"/>
    <dgm:cxn modelId="{CB11C02C-CAE4-4647-B8DA-CE375B8CE743}" type="presParOf" srcId="{BFC4A774-B525-4E26-9FE1-67D7767F1621}" destId="{9FFF819C-E8CF-4830-86F3-F58D2373A3B5}" srcOrd="2" destOrd="0" presId="urn:microsoft.com/office/officeart/2018/2/layout/IconVerticalSolidList"/>
    <dgm:cxn modelId="{0B90F4FE-F9C0-4BF3-BA7C-A2F0507B40D4}" type="presParOf" srcId="{9FFF819C-E8CF-4830-86F3-F58D2373A3B5}" destId="{599448E4-0FAF-45F1-B050-E46068EAAC32}" srcOrd="0" destOrd="0" presId="urn:microsoft.com/office/officeart/2018/2/layout/IconVerticalSolidList"/>
    <dgm:cxn modelId="{9DC8A35B-AC16-4AB5-9503-F083129218DE}" type="presParOf" srcId="{9FFF819C-E8CF-4830-86F3-F58D2373A3B5}" destId="{FE721B78-BCEA-4D04-9FCC-B089B31ABB81}" srcOrd="1" destOrd="0" presId="urn:microsoft.com/office/officeart/2018/2/layout/IconVerticalSolidList"/>
    <dgm:cxn modelId="{3EAC7C29-27D0-4490-BF7F-916D6A67A76B}" type="presParOf" srcId="{9FFF819C-E8CF-4830-86F3-F58D2373A3B5}" destId="{5D532E5D-1FAD-4D87-A35F-ACD4768311CC}" srcOrd="2" destOrd="0" presId="urn:microsoft.com/office/officeart/2018/2/layout/IconVerticalSolidList"/>
    <dgm:cxn modelId="{7FA1593F-8014-494F-9E07-359788C1E0DB}" type="presParOf" srcId="{9FFF819C-E8CF-4830-86F3-F58D2373A3B5}" destId="{F7817BF5-8FBF-462F-93E3-9540D5DA080D}" srcOrd="3" destOrd="0" presId="urn:microsoft.com/office/officeart/2018/2/layout/IconVerticalSolidList"/>
    <dgm:cxn modelId="{1461D0A8-F062-4E7D-AD1E-26D317E400AB}" type="presParOf" srcId="{BFC4A774-B525-4E26-9FE1-67D7767F1621}" destId="{3BF874CB-9A72-4499-947E-787C59CD2A62}" srcOrd="3" destOrd="0" presId="urn:microsoft.com/office/officeart/2018/2/layout/IconVerticalSolidList"/>
    <dgm:cxn modelId="{73FAABBE-6D40-4E81-8925-2D8DDF080459}" type="presParOf" srcId="{BFC4A774-B525-4E26-9FE1-67D7767F1621}" destId="{666E5E07-7C4D-4201-932C-03825A040B3D}" srcOrd="4" destOrd="0" presId="urn:microsoft.com/office/officeart/2018/2/layout/IconVerticalSolidList"/>
    <dgm:cxn modelId="{E0203304-6211-486B-A362-64E459B9CAEA}" type="presParOf" srcId="{666E5E07-7C4D-4201-932C-03825A040B3D}" destId="{726191AB-D8C7-4831-8069-F7F268CDD1B0}" srcOrd="0" destOrd="0" presId="urn:microsoft.com/office/officeart/2018/2/layout/IconVerticalSolidList"/>
    <dgm:cxn modelId="{13F2F904-FB49-4510-BB8B-C94617082A0F}" type="presParOf" srcId="{666E5E07-7C4D-4201-932C-03825A040B3D}" destId="{E26933F6-036A-43C3-A11B-FDBE0E0C2444}" srcOrd="1" destOrd="0" presId="urn:microsoft.com/office/officeart/2018/2/layout/IconVerticalSolidList"/>
    <dgm:cxn modelId="{49DE2CE1-4A3B-45B1-9278-FF5CBD4D1C66}" type="presParOf" srcId="{666E5E07-7C4D-4201-932C-03825A040B3D}" destId="{86E564D8-5662-4CFC-8787-9702917201BC}" srcOrd="2" destOrd="0" presId="urn:microsoft.com/office/officeart/2018/2/layout/IconVerticalSolidList"/>
    <dgm:cxn modelId="{2F1AEC8D-24BC-4F98-A9FE-8A20256DAA95}" type="presParOf" srcId="{666E5E07-7C4D-4201-932C-03825A040B3D}" destId="{CD935DEB-4B9C-46E8-91AD-BCD1E3190E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798CE9D-C36F-4E9E-A200-03ABB0054C3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413987D-B2B8-4985-81C7-D32BE264C333}">
      <dgm:prSet/>
      <dgm:spPr/>
      <dgm:t>
        <a:bodyPr/>
        <a:lstStyle/>
        <a:p>
          <a:r>
            <a:rPr lang="en-SG"/>
            <a:t>GEO data can be retrieved and analyzed in several ways</a:t>
          </a:r>
          <a:endParaRPr lang="en-US"/>
        </a:p>
      </dgm:t>
    </dgm:pt>
    <dgm:pt modelId="{3711278B-FD06-4E14-BC7B-2489A4BB2ED6}" type="parTrans" cxnId="{61119444-2657-4F32-ABEA-4A89EE15E0DF}">
      <dgm:prSet/>
      <dgm:spPr/>
      <dgm:t>
        <a:bodyPr/>
        <a:lstStyle/>
        <a:p>
          <a:endParaRPr lang="en-US"/>
        </a:p>
      </dgm:t>
    </dgm:pt>
    <dgm:pt modelId="{F18F7F02-9DAA-42D3-8EE7-C6F4E4886BEE}" type="sibTrans" cxnId="{61119444-2657-4F32-ABEA-4A89EE15E0DF}">
      <dgm:prSet/>
      <dgm:spPr/>
      <dgm:t>
        <a:bodyPr/>
        <a:lstStyle/>
        <a:p>
          <a:endParaRPr lang="en-US"/>
        </a:p>
      </dgm:t>
    </dgm:pt>
    <dgm:pt modelId="{2517A451-5F9A-4EAC-88E4-0E4EB296D587}">
      <dgm:prSet/>
      <dgm:spPr/>
      <dgm:t>
        <a:bodyPr/>
        <a:lstStyle/>
        <a:p>
          <a:r>
            <a:rPr lang="en-SG"/>
            <a:t>To look at a particular GEO record for which you have the accession number, use the </a:t>
          </a:r>
          <a:r>
            <a:rPr lang="en-SG" i="1"/>
            <a:t>GEO accession box</a:t>
          </a:r>
          <a:r>
            <a:rPr lang="en-SG"/>
            <a:t>located on the </a:t>
          </a:r>
          <a:r>
            <a:rPr lang="en-SG">
              <a:hlinkClick xmlns:r="http://schemas.openxmlformats.org/officeDocument/2006/relationships" r:id="rId1"/>
            </a:rPr>
            <a:t>GEO homepage</a:t>
          </a:r>
          <a:r>
            <a:rPr lang="en-SG"/>
            <a:t> or at the top of each GEO record.</a:t>
          </a:r>
          <a:endParaRPr lang="en-US"/>
        </a:p>
      </dgm:t>
    </dgm:pt>
    <dgm:pt modelId="{2271F4BE-E630-4635-ABD4-32C22B01B81D}" type="parTrans" cxnId="{6735D05F-07B1-474A-8914-62B16DDAD4E5}">
      <dgm:prSet/>
      <dgm:spPr/>
      <dgm:t>
        <a:bodyPr/>
        <a:lstStyle/>
        <a:p>
          <a:endParaRPr lang="en-US"/>
        </a:p>
      </dgm:t>
    </dgm:pt>
    <dgm:pt modelId="{BCCD3838-3DC8-4C78-BB7A-31940D07394D}" type="sibTrans" cxnId="{6735D05F-07B1-474A-8914-62B16DDAD4E5}">
      <dgm:prSet/>
      <dgm:spPr/>
      <dgm:t>
        <a:bodyPr/>
        <a:lstStyle/>
        <a:p>
          <a:endParaRPr lang="en-US"/>
        </a:p>
      </dgm:t>
    </dgm:pt>
    <dgm:pt modelId="{A541DE17-1B48-4119-828B-04FD90DABC32}">
      <dgm:prSet/>
      <dgm:spPr/>
      <dgm:t>
        <a:bodyPr/>
        <a:lstStyle/>
        <a:p>
          <a:r>
            <a:rPr lang="en-SG"/>
            <a:t>To download data, see the various options described on the </a:t>
          </a:r>
          <a:r>
            <a:rPr lang="en-SG">
              <a:hlinkClick xmlns:r="http://schemas.openxmlformats.org/officeDocument/2006/relationships" r:id="rId2"/>
            </a:rPr>
            <a:t>Download GEO data</a:t>
          </a:r>
          <a:r>
            <a:rPr lang="en-SG"/>
            <a:t> page.</a:t>
          </a:r>
          <a:endParaRPr lang="en-US"/>
        </a:p>
      </dgm:t>
    </dgm:pt>
    <dgm:pt modelId="{540312F1-62BD-432F-BF1D-C25E4EF9F12A}" type="parTrans" cxnId="{652F8C2A-1EF7-45E0-914E-77E121EF1C50}">
      <dgm:prSet/>
      <dgm:spPr/>
      <dgm:t>
        <a:bodyPr/>
        <a:lstStyle/>
        <a:p>
          <a:endParaRPr lang="en-US"/>
        </a:p>
      </dgm:t>
    </dgm:pt>
    <dgm:pt modelId="{FF8EC81D-CB62-4D8D-AAC6-3DBA0C860707}" type="sibTrans" cxnId="{652F8C2A-1EF7-45E0-914E-77E121EF1C50}">
      <dgm:prSet/>
      <dgm:spPr/>
      <dgm:t>
        <a:bodyPr/>
        <a:lstStyle/>
        <a:p>
          <a:endParaRPr lang="en-US"/>
        </a:p>
      </dgm:t>
    </dgm:pt>
    <dgm:pt modelId="{BE9858CE-BA2D-428F-B7A4-D7362FF5FC60}">
      <dgm:prSet/>
      <dgm:spPr/>
      <dgm:t>
        <a:bodyPr/>
        <a:lstStyle/>
        <a:p>
          <a:r>
            <a:rPr lang="en-SG"/>
            <a:t>To quickly locate data relevant to your interests, search </a:t>
          </a:r>
          <a:r>
            <a:rPr lang="en-SG">
              <a:hlinkClick xmlns:r="http://schemas.openxmlformats.org/officeDocument/2006/relationships" r:id="rId3"/>
            </a:rPr>
            <a:t>GEO DataSets</a:t>
          </a:r>
          <a:r>
            <a:rPr lang="en-SG"/>
            <a:t> and </a:t>
          </a:r>
          <a:r>
            <a:rPr lang="en-SG">
              <a:hlinkClick xmlns:r="http://schemas.openxmlformats.org/officeDocument/2006/relationships" r:id="rId4"/>
            </a:rPr>
            <a:t>GEO Profiles</a:t>
          </a:r>
          <a:r>
            <a:rPr lang="en-SG"/>
            <a:t>:</a:t>
          </a:r>
          <a:endParaRPr lang="en-US"/>
        </a:p>
      </dgm:t>
    </dgm:pt>
    <dgm:pt modelId="{FD7DC067-954F-4CC0-9507-7FD7D4B37603}" type="parTrans" cxnId="{E10A993F-AF23-4836-8B58-CE9D02D34483}">
      <dgm:prSet/>
      <dgm:spPr/>
      <dgm:t>
        <a:bodyPr/>
        <a:lstStyle/>
        <a:p>
          <a:endParaRPr lang="en-US"/>
        </a:p>
      </dgm:t>
    </dgm:pt>
    <dgm:pt modelId="{ABDE6EA4-51EA-4BB0-BA7F-91301EB8089C}" type="sibTrans" cxnId="{E10A993F-AF23-4836-8B58-CE9D02D34483}">
      <dgm:prSet/>
      <dgm:spPr/>
      <dgm:t>
        <a:bodyPr/>
        <a:lstStyle/>
        <a:p>
          <a:endParaRPr lang="en-US"/>
        </a:p>
      </dgm:t>
    </dgm:pt>
    <dgm:pt modelId="{8B4B26E7-93AB-4E5E-9C17-41A73A258C94}" type="pres">
      <dgm:prSet presAssocID="{B798CE9D-C36F-4E9E-A200-03ABB0054C38}" presName="root" presStyleCnt="0">
        <dgm:presLayoutVars>
          <dgm:dir/>
          <dgm:resizeHandles val="exact"/>
        </dgm:presLayoutVars>
      </dgm:prSet>
      <dgm:spPr/>
    </dgm:pt>
    <dgm:pt modelId="{B34DDBDE-8B5E-4D63-BC39-15B27E870C6D}" type="pres">
      <dgm:prSet presAssocID="{E413987D-B2B8-4985-81C7-D32BE264C333}" presName="compNode" presStyleCnt="0"/>
      <dgm:spPr/>
    </dgm:pt>
    <dgm:pt modelId="{4FC956E2-583A-4B9C-8AC6-2ABDF59EE565}" type="pres">
      <dgm:prSet presAssocID="{E413987D-B2B8-4985-81C7-D32BE264C333}" presName="bgRect" presStyleLbl="bgShp" presStyleIdx="0" presStyleCnt="4"/>
      <dgm:spPr/>
    </dgm:pt>
    <dgm:pt modelId="{A9486F3A-ADEB-4965-8C5A-53A00B8DEC95}" type="pres">
      <dgm:prSet presAssocID="{E413987D-B2B8-4985-81C7-D32BE264C333}"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BDC08814-FA7A-4567-BF38-C22F25A52FB1}" type="pres">
      <dgm:prSet presAssocID="{E413987D-B2B8-4985-81C7-D32BE264C333}" presName="spaceRect" presStyleCnt="0"/>
      <dgm:spPr/>
    </dgm:pt>
    <dgm:pt modelId="{FC0CA454-D2BD-4CD2-9C1E-F7FE83AC0D0F}" type="pres">
      <dgm:prSet presAssocID="{E413987D-B2B8-4985-81C7-D32BE264C333}" presName="parTx" presStyleLbl="revTx" presStyleIdx="0" presStyleCnt="4">
        <dgm:presLayoutVars>
          <dgm:chMax val="0"/>
          <dgm:chPref val="0"/>
        </dgm:presLayoutVars>
      </dgm:prSet>
      <dgm:spPr/>
    </dgm:pt>
    <dgm:pt modelId="{314439F5-9AA4-4012-9759-1C4EB379C9EA}" type="pres">
      <dgm:prSet presAssocID="{F18F7F02-9DAA-42D3-8EE7-C6F4E4886BEE}" presName="sibTrans" presStyleCnt="0"/>
      <dgm:spPr/>
    </dgm:pt>
    <dgm:pt modelId="{E8334A7E-A570-4384-B86D-05CC978F4D7A}" type="pres">
      <dgm:prSet presAssocID="{2517A451-5F9A-4EAC-88E4-0E4EB296D587}" presName="compNode" presStyleCnt="0"/>
      <dgm:spPr/>
    </dgm:pt>
    <dgm:pt modelId="{BAF9306F-214E-4FA4-8DAE-1BBC3B054BF1}" type="pres">
      <dgm:prSet presAssocID="{2517A451-5F9A-4EAC-88E4-0E4EB296D587}" presName="bgRect" presStyleLbl="bgShp" presStyleIdx="1" presStyleCnt="4"/>
      <dgm:spPr/>
    </dgm:pt>
    <dgm:pt modelId="{526A82FE-E0F4-4301-8BE2-A8F2E590A28B}" type="pres">
      <dgm:prSet presAssocID="{2517A451-5F9A-4EAC-88E4-0E4EB296D587}"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D09030C1-1BD6-4C1E-A55B-D52D388127BD}" type="pres">
      <dgm:prSet presAssocID="{2517A451-5F9A-4EAC-88E4-0E4EB296D587}" presName="spaceRect" presStyleCnt="0"/>
      <dgm:spPr/>
    </dgm:pt>
    <dgm:pt modelId="{9056FC5A-E207-4F77-94BF-A1CE0916D658}" type="pres">
      <dgm:prSet presAssocID="{2517A451-5F9A-4EAC-88E4-0E4EB296D587}" presName="parTx" presStyleLbl="revTx" presStyleIdx="1" presStyleCnt="4">
        <dgm:presLayoutVars>
          <dgm:chMax val="0"/>
          <dgm:chPref val="0"/>
        </dgm:presLayoutVars>
      </dgm:prSet>
      <dgm:spPr/>
    </dgm:pt>
    <dgm:pt modelId="{AB9DC824-EBA2-4FFB-994F-B9C99D52FB7F}" type="pres">
      <dgm:prSet presAssocID="{BCCD3838-3DC8-4C78-BB7A-31940D07394D}" presName="sibTrans" presStyleCnt="0"/>
      <dgm:spPr/>
    </dgm:pt>
    <dgm:pt modelId="{87EE35F9-C991-4BA3-A78B-E952A7319114}" type="pres">
      <dgm:prSet presAssocID="{A541DE17-1B48-4119-828B-04FD90DABC32}" presName="compNode" presStyleCnt="0"/>
      <dgm:spPr/>
    </dgm:pt>
    <dgm:pt modelId="{943723B6-C8E0-4AED-965A-B0888D68D7B9}" type="pres">
      <dgm:prSet presAssocID="{A541DE17-1B48-4119-828B-04FD90DABC32}" presName="bgRect" presStyleLbl="bgShp" presStyleIdx="2" presStyleCnt="4"/>
      <dgm:spPr/>
    </dgm:pt>
    <dgm:pt modelId="{F2565DC7-DA07-49A8-AD0E-6E18E60B396B}" type="pres">
      <dgm:prSet presAssocID="{A541DE17-1B48-4119-828B-04FD90DABC32}"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load"/>
        </a:ext>
      </dgm:extLst>
    </dgm:pt>
    <dgm:pt modelId="{74ABE3E4-18F0-4186-99CA-581239E087FD}" type="pres">
      <dgm:prSet presAssocID="{A541DE17-1B48-4119-828B-04FD90DABC32}" presName="spaceRect" presStyleCnt="0"/>
      <dgm:spPr/>
    </dgm:pt>
    <dgm:pt modelId="{BFB778A6-6495-4EBE-B948-ABC9BE29FABD}" type="pres">
      <dgm:prSet presAssocID="{A541DE17-1B48-4119-828B-04FD90DABC32}" presName="parTx" presStyleLbl="revTx" presStyleIdx="2" presStyleCnt="4">
        <dgm:presLayoutVars>
          <dgm:chMax val="0"/>
          <dgm:chPref val="0"/>
        </dgm:presLayoutVars>
      </dgm:prSet>
      <dgm:spPr/>
    </dgm:pt>
    <dgm:pt modelId="{E305ABCD-523A-4C13-8F6D-0FC8FBA9AE86}" type="pres">
      <dgm:prSet presAssocID="{FF8EC81D-CB62-4D8D-AAC6-3DBA0C860707}" presName="sibTrans" presStyleCnt="0"/>
      <dgm:spPr/>
    </dgm:pt>
    <dgm:pt modelId="{BBD6ADE4-170E-45FC-B105-A17E31AC2A62}" type="pres">
      <dgm:prSet presAssocID="{BE9858CE-BA2D-428F-B7A4-D7362FF5FC60}" presName="compNode" presStyleCnt="0"/>
      <dgm:spPr/>
    </dgm:pt>
    <dgm:pt modelId="{834CC6CD-8B64-4933-AA1A-D46AF9F17CFC}" type="pres">
      <dgm:prSet presAssocID="{BE9858CE-BA2D-428F-B7A4-D7362FF5FC60}" presName="bgRect" presStyleLbl="bgShp" presStyleIdx="3" presStyleCnt="4"/>
      <dgm:spPr/>
    </dgm:pt>
    <dgm:pt modelId="{ABB01A6F-FC1D-42F7-B2F0-36089D087C46}" type="pres">
      <dgm:prSet presAssocID="{BE9858CE-BA2D-428F-B7A4-D7362FF5FC60}"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gnifying glass"/>
        </a:ext>
      </dgm:extLst>
    </dgm:pt>
    <dgm:pt modelId="{980FC0DC-AA02-4655-9904-0D4B2498928B}" type="pres">
      <dgm:prSet presAssocID="{BE9858CE-BA2D-428F-B7A4-D7362FF5FC60}" presName="spaceRect" presStyleCnt="0"/>
      <dgm:spPr/>
    </dgm:pt>
    <dgm:pt modelId="{A706CD00-9367-4325-844D-B0E12CAA45DC}" type="pres">
      <dgm:prSet presAssocID="{BE9858CE-BA2D-428F-B7A4-D7362FF5FC60}" presName="parTx" presStyleLbl="revTx" presStyleIdx="3" presStyleCnt="4">
        <dgm:presLayoutVars>
          <dgm:chMax val="0"/>
          <dgm:chPref val="0"/>
        </dgm:presLayoutVars>
      </dgm:prSet>
      <dgm:spPr/>
    </dgm:pt>
  </dgm:ptLst>
  <dgm:cxnLst>
    <dgm:cxn modelId="{F1DDAB21-B6E5-42D2-92E8-AE6D91ED59F0}" type="presOf" srcId="{BE9858CE-BA2D-428F-B7A4-D7362FF5FC60}" destId="{A706CD00-9367-4325-844D-B0E12CAA45DC}" srcOrd="0" destOrd="0" presId="urn:microsoft.com/office/officeart/2018/2/layout/IconVerticalSolidList"/>
    <dgm:cxn modelId="{652F8C2A-1EF7-45E0-914E-77E121EF1C50}" srcId="{B798CE9D-C36F-4E9E-A200-03ABB0054C38}" destId="{A541DE17-1B48-4119-828B-04FD90DABC32}" srcOrd="2" destOrd="0" parTransId="{540312F1-62BD-432F-BF1D-C25E4EF9F12A}" sibTransId="{FF8EC81D-CB62-4D8D-AAC6-3DBA0C860707}"/>
    <dgm:cxn modelId="{E10A993F-AF23-4836-8B58-CE9D02D34483}" srcId="{B798CE9D-C36F-4E9E-A200-03ABB0054C38}" destId="{BE9858CE-BA2D-428F-B7A4-D7362FF5FC60}" srcOrd="3" destOrd="0" parTransId="{FD7DC067-954F-4CC0-9507-7FD7D4B37603}" sibTransId="{ABDE6EA4-51EA-4BB0-BA7F-91301EB8089C}"/>
    <dgm:cxn modelId="{61119444-2657-4F32-ABEA-4A89EE15E0DF}" srcId="{B798CE9D-C36F-4E9E-A200-03ABB0054C38}" destId="{E413987D-B2B8-4985-81C7-D32BE264C333}" srcOrd="0" destOrd="0" parTransId="{3711278B-FD06-4E14-BC7B-2489A4BB2ED6}" sibTransId="{F18F7F02-9DAA-42D3-8EE7-C6F4E4886BEE}"/>
    <dgm:cxn modelId="{6735D05F-07B1-474A-8914-62B16DDAD4E5}" srcId="{B798CE9D-C36F-4E9E-A200-03ABB0054C38}" destId="{2517A451-5F9A-4EAC-88E4-0E4EB296D587}" srcOrd="1" destOrd="0" parTransId="{2271F4BE-E630-4635-ABD4-32C22B01B81D}" sibTransId="{BCCD3838-3DC8-4C78-BB7A-31940D07394D}"/>
    <dgm:cxn modelId="{6D96BC71-DDF3-48EA-B84B-9A9D18FF5612}" type="presOf" srcId="{2517A451-5F9A-4EAC-88E4-0E4EB296D587}" destId="{9056FC5A-E207-4F77-94BF-A1CE0916D658}" srcOrd="0" destOrd="0" presId="urn:microsoft.com/office/officeart/2018/2/layout/IconVerticalSolidList"/>
    <dgm:cxn modelId="{526E10C4-FE09-49F2-BF39-858A05343633}" type="presOf" srcId="{B798CE9D-C36F-4E9E-A200-03ABB0054C38}" destId="{8B4B26E7-93AB-4E5E-9C17-41A73A258C94}" srcOrd="0" destOrd="0" presId="urn:microsoft.com/office/officeart/2018/2/layout/IconVerticalSolidList"/>
    <dgm:cxn modelId="{73AF0ACC-6D4E-4D58-8DBA-E316FF41B00B}" type="presOf" srcId="{E413987D-B2B8-4985-81C7-D32BE264C333}" destId="{FC0CA454-D2BD-4CD2-9C1E-F7FE83AC0D0F}" srcOrd="0" destOrd="0" presId="urn:microsoft.com/office/officeart/2018/2/layout/IconVerticalSolidList"/>
    <dgm:cxn modelId="{B0D3DAF0-6939-4DFF-B797-77F7F97C4AA2}" type="presOf" srcId="{A541DE17-1B48-4119-828B-04FD90DABC32}" destId="{BFB778A6-6495-4EBE-B948-ABC9BE29FABD}" srcOrd="0" destOrd="0" presId="urn:microsoft.com/office/officeart/2018/2/layout/IconVerticalSolidList"/>
    <dgm:cxn modelId="{68371A89-5854-486E-BF89-97B52BA7F18F}" type="presParOf" srcId="{8B4B26E7-93AB-4E5E-9C17-41A73A258C94}" destId="{B34DDBDE-8B5E-4D63-BC39-15B27E870C6D}" srcOrd="0" destOrd="0" presId="urn:microsoft.com/office/officeart/2018/2/layout/IconVerticalSolidList"/>
    <dgm:cxn modelId="{AF594A66-2B64-4375-89CC-E0E9537D0340}" type="presParOf" srcId="{B34DDBDE-8B5E-4D63-BC39-15B27E870C6D}" destId="{4FC956E2-583A-4B9C-8AC6-2ABDF59EE565}" srcOrd="0" destOrd="0" presId="urn:microsoft.com/office/officeart/2018/2/layout/IconVerticalSolidList"/>
    <dgm:cxn modelId="{7B88F663-FDCE-4607-AF2E-E3822E6A0BCF}" type="presParOf" srcId="{B34DDBDE-8B5E-4D63-BC39-15B27E870C6D}" destId="{A9486F3A-ADEB-4965-8C5A-53A00B8DEC95}" srcOrd="1" destOrd="0" presId="urn:microsoft.com/office/officeart/2018/2/layout/IconVerticalSolidList"/>
    <dgm:cxn modelId="{054E9038-78BB-431B-86E3-51A8C9212A32}" type="presParOf" srcId="{B34DDBDE-8B5E-4D63-BC39-15B27E870C6D}" destId="{BDC08814-FA7A-4567-BF38-C22F25A52FB1}" srcOrd="2" destOrd="0" presId="urn:microsoft.com/office/officeart/2018/2/layout/IconVerticalSolidList"/>
    <dgm:cxn modelId="{1773B6BC-BF4F-4A5C-B8CF-8EF74814BE16}" type="presParOf" srcId="{B34DDBDE-8B5E-4D63-BC39-15B27E870C6D}" destId="{FC0CA454-D2BD-4CD2-9C1E-F7FE83AC0D0F}" srcOrd="3" destOrd="0" presId="urn:microsoft.com/office/officeart/2018/2/layout/IconVerticalSolidList"/>
    <dgm:cxn modelId="{999ADBA0-EFB2-44AF-8EB8-B120EC9E45E1}" type="presParOf" srcId="{8B4B26E7-93AB-4E5E-9C17-41A73A258C94}" destId="{314439F5-9AA4-4012-9759-1C4EB379C9EA}" srcOrd="1" destOrd="0" presId="urn:microsoft.com/office/officeart/2018/2/layout/IconVerticalSolidList"/>
    <dgm:cxn modelId="{34E7B91B-9D09-4E87-A06B-EC916563E35A}" type="presParOf" srcId="{8B4B26E7-93AB-4E5E-9C17-41A73A258C94}" destId="{E8334A7E-A570-4384-B86D-05CC978F4D7A}" srcOrd="2" destOrd="0" presId="urn:microsoft.com/office/officeart/2018/2/layout/IconVerticalSolidList"/>
    <dgm:cxn modelId="{2F670F5A-67B5-4327-9EC3-AB966B33F5FB}" type="presParOf" srcId="{E8334A7E-A570-4384-B86D-05CC978F4D7A}" destId="{BAF9306F-214E-4FA4-8DAE-1BBC3B054BF1}" srcOrd="0" destOrd="0" presId="urn:microsoft.com/office/officeart/2018/2/layout/IconVerticalSolidList"/>
    <dgm:cxn modelId="{D5309DB7-EDD3-4FD3-BF1D-1962D928762C}" type="presParOf" srcId="{E8334A7E-A570-4384-B86D-05CC978F4D7A}" destId="{526A82FE-E0F4-4301-8BE2-A8F2E590A28B}" srcOrd="1" destOrd="0" presId="urn:microsoft.com/office/officeart/2018/2/layout/IconVerticalSolidList"/>
    <dgm:cxn modelId="{03822EA7-3827-4614-8CBF-390D2FC64AD4}" type="presParOf" srcId="{E8334A7E-A570-4384-B86D-05CC978F4D7A}" destId="{D09030C1-1BD6-4C1E-A55B-D52D388127BD}" srcOrd="2" destOrd="0" presId="urn:microsoft.com/office/officeart/2018/2/layout/IconVerticalSolidList"/>
    <dgm:cxn modelId="{BBB49EDB-147C-4208-AB40-D3BFA4AC943A}" type="presParOf" srcId="{E8334A7E-A570-4384-B86D-05CC978F4D7A}" destId="{9056FC5A-E207-4F77-94BF-A1CE0916D658}" srcOrd="3" destOrd="0" presId="urn:microsoft.com/office/officeart/2018/2/layout/IconVerticalSolidList"/>
    <dgm:cxn modelId="{CF4ADBD4-01A1-4E17-84B5-309E74C72617}" type="presParOf" srcId="{8B4B26E7-93AB-4E5E-9C17-41A73A258C94}" destId="{AB9DC824-EBA2-4FFB-994F-B9C99D52FB7F}" srcOrd="3" destOrd="0" presId="urn:microsoft.com/office/officeart/2018/2/layout/IconVerticalSolidList"/>
    <dgm:cxn modelId="{D9CC21D0-7028-4FFF-9EA5-1B9CE970001D}" type="presParOf" srcId="{8B4B26E7-93AB-4E5E-9C17-41A73A258C94}" destId="{87EE35F9-C991-4BA3-A78B-E952A7319114}" srcOrd="4" destOrd="0" presId="urn:microsoft.com/office/officeart/2018/2/layout/IconVerticalSolidList"/>
    <dgm:cxn modelId="{4C91DF3A-DB73-4229-AA5F-AD767B93E51B}" type="presParOf" srcId="{87EE35F9-C991-4BA3-A78B-E952A7319114}" destId="{943723B6-C8E0-4AED-965A-B0888D68D7B9}" srcOrd="0" destOrd="0" presId="urn:microsoft.com/office/officeart/2018/2/layout/IconVerticalSolidList"/>
    <dgm:cxn modelId="{C5213C61-7CB7-4BE4-857D-47F16EF090D2}" type="presParOf" srcId="{87EE35F9-C991-4BA3-A78B-E952A7319114}" destId="{F2565DC7-DA07-49A8-AD0E-6E18E60B396B}" srcOrd="1" destOrd="0" presId="urn:microsoft.com/office/officeart/2018/2/layout/IconVerticalSolidList"/>
    <dgm:cxn modelId="{DB99BD86-C058-4E13-8FC9-CEA58B185ADA}" type="presParOf" srcId="{87EE35F9-C991-4BA3-A78B-E952A7319114}" destId="{74ABE3E4-18F0-4186-99CA-581239E087FD}" srcOrd="2" destOrd="0" presId="urn:microsoft.com/office/officeart/2018/2/layout/IconVerticalSolidList"/>
    <dgm:cxn modelId="{63C31F14-AE4F-4576-A039-70B1FC5C4B4A}" type="presParOf" srcId="{87EE35F9-C991-4BA3-A78B-E952A7319114}" destId="{BFB778A6-6495-4EBE-B948-ABC9BE29FABD}" srcOrd="3" destOrd="0" presId="urn:microsoft.com/office/officeart/2018/2/layout/IconVerticalSolidList"/>
    <dgm:cxn modelId="{412ABE5E-FFC5-496F-9916-7267EF8BBE16}" type="presParOf" srcId="{8B4B26E7-93AB-4E5E-9C17-41A73A258C94}" destId="{E305ABCD-523A-4C13-8F6D-0FC8FBA9AE86}" srcOrd="5" destOrd="0" presId="urn:microsoft.com/office/officeart/2018/2/layout/IconVerticalSolidList"/>
    <dgm:cxn modelId="{E14DCD74-C0CE-4E3D-BED9-36D60F9E9555}" type="presParOf" srcId="{8B4B26E7-93AB-4E5E-9C17-41A73A258C94}" destId="{BBD6ADE4-170E-45FC-B105-A17E31AC2A62}" srcOrd="6" destOrd="0" presId="urn:microsoft.com/office/officeart/2018/2/layout/IconVerticalSolidList"/>
    <dgm:cxn modelId="{7ABAD1B3-0AEF-4E88-920B-FB96520FD3C4}" type="presParOf" srcId="{BBD6ADE4-170E-45FC-B105-A17E31AC2A62}" destId="{834CC6CD-8B64-4933-AA1A-D46AF9F17CFC}" srcOrd="0" destOrd="0" presId="urn:microsoft.com/office/officeart/2018/2/layout/IconVerticalSolidList"/>
    <dgm:cxn modelId="{9AEC1A41-353E-4AD2-AC39-F3F59D9140AA}" type="presParOf" srcId="{BBD6ADE4-170E-45FC-B105-A17E31AC2A62}" destId="{ABB01A6F-FC1D-42F7-B2F0-36089D087C46}" srcOrd="1" destOrd="0" presId="urn:microsoft.com/office/officeart/2018/2/layout/IconVerticalSolidList"/>
    <dgm:cxn modelId="{AF4BECD9-80C5-4CC9-AB5A-CFD3A5ED2723}" type="presParOf" srcId="{BBD6ADE4-170E-45FC-B105-A17E31AC2A62}" destId="{980FC0DC-AA02-4655-9904-0D4B2498928B}" srcOrd="2" destOrd="0" presId="urn:microsoft.com/office/officeart/2018/2/layout/IconVerticalSolidList"/>
    <dgm:cxn modelId="{73E1D2EE-5175-4BB4-975A-2EF23A120550}" type="presParOf" srcId="{BBD6ADE4-170E-45FC-B105-A17E31AC2A62}" destId="{A706CD00-9367-4325-844D-B0E12CAA45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C1DC4F8-529C-4F23-BBF2-7D3BC153BEE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F2DC0B1-0875-434F-8945-92E9AFBBDFED}">
      <dgm:prSet/>
      <dgm:spPr/>
      <dgm:t>
        <a:bodyPr/>
        <a:lstStyle/>
        <a:p>
          <a:r>
            <a:rPr lang="en-SG">
              <a:hlinkClick xmlns:r="http://schemas.openxmlformats.org/officeDocument/2006/relationships" r:id="rId1"/>
            </a:rPr>
            <a:t>GEO DataSets</a:t>
          </a:r>
          <a:r>
            <a:rPr lang="en-SG"/>
            <a:t> is a </a:t>
          </a:r>
          <a:r>
            <a:rPr lang="en-SG" i="1"/>
            <a:t>study-level</a:t>
          </a:r>
          <a:r>
            <a:rPr lang="en-SG"/>
            <a:t> database which users can search for studies relevant to their interests. </a:t>
          </a:r>
          <a:endParaRPr lang="en-US"/>
        </a:p>
      </dgm:t>
    </dgm:pt>
    <dgm:pt modelId="{8987B5F4-57BC-4B36-99B6-E3521116B50A}" type="parTrans" cxnId="{34D94669-2261-4AE9-9313-5399985F0069}">
      <dgm:prSet/>
      <dgm:spPr/>
      <dgm:t>
        <a:bodyPr/>
        <a:lstStyle/>
        <a:p>
          <a:endParaRPr lang="en-US"/>
        </a:p>
      </dgm:t>
    </dgm:pt>
    <dgm:pt modelId="{483C808F-E928-4492-8CEB-EF7132226E67}" type="sibTrans" cxnId="{34D94669-2261-4AE9-9313-5399985F0069}">
      <dgm:prSet/>
      <dgm:spPr/>
      <dgm:t>
        <a:bodyPr/>
        <a:lstStyle/>
        <a:p>
          <a:endParaRPr lang="en-US"/>
        </a:p>
      </dgm:t>
    </dgm:pt>
    <dgm:pt modelId="{1B001905-68CF-4D74-9592-4B2E25EA2706}">
      <dgm:prSet/>
      <dgm:spPr/>
      <dgm:t>
        <a:bodyPr/>
        <a:lstStyle/>
        <a:p>
          <a:r>
            <a:rPr lang="en-SG"/>
            <a:t>The database stores descriptions of all original submitter-supplied records, as well as curated DataSets. </a:t>
          </a:r>
          <a:endParaRPr lang="en-US"/>
        </a:p>
      </dgm:t>
    </dgm:pt>
    <dgm:pt modelId="{4897B43C-DD93-412F-92D1-601CD975CF3E}" type="parTrans" cxnId="{3252DD45-859B-4305-B0BD-E76A6D8ABA50}">
      <dgm:prSet/>
      <dgm:spPr/>
      <dgm:t>
        <a:bodyPr/>
        <a:lstStyle/>
        <a:p>
          <a:endParaRPr lang="en-US"/>
        </a:p>
      </dgm:t>
    </dgm:pt>
    <dgm:pt modelId="{27044F59-C47A-4C6E-AD91-47EFBA2904BA}" type="sibTrans" cxnId="{3252DD45-859B-4305-B0BD-E76A6D8ABA50}">
      <dgm:prSet/>
      <dgm:spPr/>
      <dgm:t>
        <a:bodyPr/>
        <a:lstStyle/>
        <a:p>
          <a:endParaRPr lang="en-US"/>
        </a:p>
      </dgm:t>
    </dgm:pt>
    <dgm:pt modelId="{69461577-B85D-4194-9E61-6969D927FBF9}">
      <dgm:prSet/>
      <dgm:spPr/>
      <dgm:t>
        <a:bodyPr/>
        <a:lstStyle/>
        <a:p>
          <a:r>
            <a:rPr lang="en-SG"/>
            <a:t>More information about GEO DataSets and how to interpret GEO DataSets results pages can be found on the </a:t>
          </a:r>
          <a:r>
            <a:rPr lang="en-SG">
              <a:hlinkClick xmlns:r="http://schemas.openxmlformats.org/officeDocument/2006/relationships" r:id="rId2"/>
            </a:rPr>
            <a:t>About GEO DataSets</a:t>
          </a:r>
          <a:r>
            <a:rPr lang="en-SG"/>
            <a:t> page.</a:t>
          </a:r>
          <a:endParaRPr lang="en-US"/>
        </a:p>
      </dgm:t>
    </dgm:pt>
    <dgm:pt modelId="{12902AE5-3924-4A95-B00A-85CF9A3C8C11}" type="parTrans" cxnId="{E964ADFB-23B3-4B60-9C83-2541C872FEA6}">
      <dgm:prSet/>
      <dgm:spPr/>
      <dgm:t>
        <a:bodyPr/>
        <a:lstStyle/>
        <a:p>
          <a:endParaRPr lang="en-US"/>
        </a:p>
      </dgm:t>
    </dgm:pt>
    <dgm:pt modelId="{64FDE1FF-76AC-4D23-B7CE-0834EA98D6DA}" type="sibTrans" cxnId="{E964ADFB-23B3-4B60-9C83-2541C872FEA6}">
      <dgm:prSet/>
      <dgm:spPr/>
      <dgm:t>
        <a:bodyPr/>
        <a:lstStyle/>
        <a:p>
          <a:endParaRPr lang="en-US"/>
        </a:p>
      </dgm:t>
    </dgm:pt>
    <dgm:pt modelId="{4D71CDBC-C4E5-466D-BE5E-88F5A661112E}" type="pres">
      <dgm:prSet presAssocID="{6C1DC4F8-529C-4F23-BBF2-7D3BC153BEE8}" presName="root" presStyleCnt="0">
        <dgm:presLayoutVars>
          <dgm:dir/>
          <dgm:resizeHandles val="exact"/>
        </dgm:presLayoutVars>
      </dgm:prSet>
      <dgm:spPr/>
    </dgm:pt>
    <dgm:pt modelId="{92178D8A-06DF-40FA-B5FF-6265B12AA643}" type="pres">
      <dgm:prSet presAssocID="{2F2DC0B1-0875-434F-8945-92E9AFBBDFED}" presName="compNode" presStyleCnt="0"/>
      <dgm:spPr/>
    </dgm:pt>
    <dgm:pt modelId="{BD0401BE-0204-4B67-BAB5-13DE419644D5}" type="pres">
      <dgm:prSet presAssocID="{2F2DC0B1-0875-434F-8945-92E9AFBBDFED}" presName="bgRect" presStyleLbl="bgShp" presStyleIdx="0" presStyleCnt="3"/>
      <dgm:spPr/>
    </dgm:pt>
    <dgm:pt modelId="{9304BBD1-1742-42E4-BD32-94978668FAB5}" type="pres">
      <dgm:prSet presAssocID="{2F2DC0B1-0875-434F-8945-92E9AFBBDFED}"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CCD222E0-3981-4CBA-BCF0-4F6468A178C2}" type="pres">
      <dgm:prSet presAssocID="{2F2DC0B1-0875-434F-8945-92E9AFBBDFED}" presName="spaceRect" presStyleCnt="0"/>
      <dgm:spPr/>
    </dgm:pt>
    <dgm:pt modelId="{6EC548B9-32C2-41B8-9280-D1A98929B5F5}" type="pres">
      <dgm:prSet presAssocID="{2F2DC0B1-0875-434F-8945-92E9AFBBDFED}" presName="parTx" presStyleLbl="revTx" presStyleIdx="0" presStyleCnt="3">
        <dgm:presLayoutVars>
          <dgm:chMax val="0"/>
          <dgm:chPref val="0"/>
        </dgm:presLayoutVars>
      </dgm:prSet>
      <dgm:spPr/>
    </dgm:pt>
    <dgm:pt modelId="{6AE73490-8225-458F-A0F9-F91AB79752C9}" type="pres">
      <dgm:prSet presAssocID="{483C808F-E928-4492-8CEB-EF7132226E67}" presName="sibTrans" presStyleCnt="0"/>
      <dgm:spPr/>
    </dgm:pt>
    <dgm:pt modelId="{764084B0-4005-4208-9069-A1DCF151C3B9}" type="pres">
      <dgm:prSet presAssocID="{1B001905-68CF-4D74-9592-4B2E25EA2706}" presName="compNode" presStyleCnt="0"/>
      <dgm:spPr/>
    </dgm:pt>
    <dgm:pt modelId="{897CAFFF-D48A-4236-B896-5C8C9E98A0DB}" type="pres">
      <dgm:prSet presAssocID="{1B001905-68CF-4D74-9592-4B2E25EA2706}" presName="bgRect" presStyleLbl="bgShp" presStyleIdx="1" presStyleCnt="3"/>
      <dgm:spPr/>
    </dgm:pt>
    <dgm:pt modelId="{67C3E194-F547-44CD-B130-72D5B94DC986}" type="pres">
      <dgm:prSet presAssocID="{1B001905-68CF-4D74-9592-4B2E25EA2706}"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951CFF1-60F5-4747-85F6-F47347E16FF9}" type="pres">
      <dgm:prSet presAssocID="{1B001905-68CF-4D74-9592-4B2E25EA2706}" presName="spaceRect" presStyleCnt="0"/>
      <dgm:spPr/>
    </dgm:pt>
    <dgm:pt modelId="{9D7672AA-A626-4FC9-AF72-6DFDC448AC3E}" type="pres">
      <dgm:prSet presAssocID="{1B001905-68CF-4D74-9592-4B2E25EA2706}" presName="parTx" presStyleLbl="revTx" presStyleIdx="1" presStyleCnt="3">
        <dgm:presLayoutVars>
          <dgm:chMax val="0"/>
          <dgm:chPref val="0"/>
        </dgm:presLayoutVars>
      </dgm:prSet>
      <dgm:spPr/>
    </dgm:pt>
    <dgm:pt modelId="{7AE1B066-2F2B-41AC-AE82-D8333191C5B7}" type="pres">
      <dgm:prSet presAssocID="{27044F59-C47A-4C6E-AD91-47EFBA2904BA}" presName="sibTrans" presStyleCnt="0"/>
      <dgm:spPr/>
    </dgm:pt>
    <dgm:pt modelId="{865AB3A5-C298-444F-A4BA-07209AABB89C}" type="pres">
      <dgm:prSet presAssocID="{69461577-B85D-4194-9E61-6969D927FBF9}" presName="compNode" presStyleCnt="0"/>
      <dgm:spPr/>
    </dgm:pt>
    <dgm:pt modelId="{CDE5ECC2-5473-4FEC-8A75-95B5D971D00D}" type="pres">
      <dgm:prSet presAssocID="{69461577-B85D-4194-9E61-6969D927FBF9}" presName="bgRect" presStyleLbl="bgShp" presStyleIdx="2" presStyleCnt="3"/>
      <dgm:spPr/>
    </dgm:pt>
    <dgm:pt modelId="{C808FE0B-CACC-4C18-9BC1-5C529826F1CA}" type="pres">
      <dgm:prSet presAssocID="{69461577-B85D-4194-9E61-6969D927FBF9}"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73DF1CBA-0EE2-4ACA-8A09-A35214ACCDC2}" type="pres">
      <dgm:prSet presAssocID="{69461577-B85D-4194-9E61-6969D927FBF9}" presName="spaceRect" presStyleCnt="0"/>
      <dgm:spPr/>
    </dgm:pt>
    <dgm:pt modelId="{28C0EC4B-175C-4F64-84DA-E43253CA6198}" type="pres">
      <dgm:prSet presAssocID="{69461577-B85D-4194-9E61-6969D927FBF9}" presName="parTx" presStyleLbl="revTx" presStyleIdx="2" presStyleCnt="3">
        <dgm:presLayoutVars>
          <dgm:chMax val="0"/>
          <dgm:chPref val="0"/>
        </dgm:presLayoutVars>
      </dgm:prSet>
      <dgm:spPr/>
    </dgm:pt>
  </dgm:ptLst>
  <dgm:cxnLst>
    <dgm:cxn modelId="{3252DD45-859B-4305-B0BD-E76A6D8ABA50}" srcId="{6C1DC4F8-529C-4F23-BBF2-7D3BC153BEE8}" destId="{1B001905-68CF-4D74-9592-4B2E25EA2706}" srcOrd="1" destOrd="0" parTransId="{4897B43C-DD93-412F-92D1-601CD975CF3E}" sibTransId="{27044F59-C47A-4C6E-AD91-47EFBA2904BA}"/>
    <dgm:cxn modelId="{EEE2445C-270D-4903-8C25-5D9F45FD715C}" type="presOf" srcId="{6C1DC4F8-529C-4F23-BBF2-7D3BC153BEE8}" destId="{4D71CDBC-C4E5-466D-BE5E-88F5A661112E}" srcOrd="0" destOrd="0" presId="urn:microsoft.com/office/officeart/2018/2/layout/IconVerticalSolidList"/>
    <dgm:cxn modelId="{34D94669-2261-4AE9-9313-5399985F0069}" srcId="{6C1DC4F8-529C-4F23-BBF2-7D3BC153BEE8}" destId="{2F2DC0B1-0875-434F-8945-92E9AFBBDFED}" srcOrd="0" destOrd="0" parTransId="{8987B5F4-57BC-4B36-99B6-E3521116B50A}" sibTransId="{483C808F-E928-4492-8CEB-EF7132226E67}"/>
    <dgm:cxn modelId="{64663A74-42BF-4491-93C5-4D6F22A8977A}" type="presOf" srcId="{2F2DC0B1-0875-434F-8945-92E9AFBBDFED}" destId="{6EC548B9-32C2-41B8-9280-D1A98929B5F5}" srcOrd="0" destOrd="0" presId="urn:microsoft.com/office/officeart/2018/2/layout/IconVerticalSolidList"/>
    <dgm:cxn modelId="{3E1212C0-9F83-446C-9B10-0459638416D8}" type="presOf" srcId="{69461577-B85D-4194-9E61-6969D927FBF9}" destId="{28C0EC4B-175C-4F64-84DA-E43253CA6198}" srcOrd="0" destOrd="0" presId="urn:microsoft.com/office/officeart/2018/2/layout/IconVerticalSolidList"/>
    <dgm:cxn modelId="{146C73CE-4F33-4244-8F62-324489A67C70}" type="presOf" srcId="{1B001905-68CF-4D74-9592-4B2E25EA2706}" destId="{9D7672AA-A626-4FC9-AF72-6DFDC448AC3E}" srcOrd="0" destOrd="0" presId="urn:microsoft.com/office/officeart/2018/2/layout/IconVerticalSolidList"/>
    <dgm:cxn modelId="{E964ADFB-23B3-4B60-9C83-2541C872FEA6}" srcId="{6C1DC4F8-529C-4F23-BBF2-7D3BC153BEE8}" destId="{69461577-B85D-4194-9E61-6969D927FBF9}" srcOrd="2" destOrd="0" parTransId="{12902AE5-3924-4A95-B00A-85CF9A3C8C11}" sibTransId="{64FDE1FF-76AC-4D23-B7CE-0834EA98D6DA}"/>
    <dgm:cxn modelId="{621B9283-2459-42E8-BCC3-F85524810A1A}" type="presParOf" srcId="{4D71CDBC-C4E5-466D-BE5E-88F5A661112E}" destId="{92178D8A-06DF-40FA-B5FF-6265B12AA643}" srcOrd="0" destOrd="0" presId="urn:microsoft.com/office/officeart/2018/2/layout/IconVerticalSolidList"/>
    <dgm:cxn modelId="{43C53F27-708A-4045-8D2F-59DAA01598D8}" type="presParOf" srcId="{92178D8A-06DF-40FA-B5FF-6265B12AA643}" destId="{BD0401BE-0204-4B67-BAB5-13DE419644D5}" srcOrd="0" destOrd="0" presId="urn:microsoft.com/office/officeart/2018/2/layout/IconVerticalSolidList"/>
    <dgm:cxn modelId="{C8470DC0-7CC1-4ABD-AC48-510A176ACEE4}" type="presParOf" srcId="{92178D8A-06DF-40FA-B5FF-6265B12AA643}" destId="{9304BBD1-1742-42E4-BD32-94978668FAB5}" srcOrd="1" destOrd="0" presId="urn:microsoft.com/office/officeart/2018/2/layout/IconVerticalSolidList"/>
    <dgm:cxn modelId="{DD16B365-73EF-4E95-B19A-2AEC8A403606}" type="presParOf" srcId="{92178D8A-06DF-40FA-B5FF-6265B12AA643}" destId="{CCD222E0-3981-4CBA-BCF0-4F6468A178C2}" srcOrd="2" destOrd="0" presId="urn:microsoft.com/office/officeart/2018/2/layout/IconVerticalSolidList"/>
    <dgm:cxn modelId="{78221674-42D5-4D7A-8EAC-398E19243FE8}" type="presParOf" srcId="{92178D8A-06DF-40FA-B5FF-6265B12AA643}" destId="{6EC548B9-32C2-41B8-9280-D1A98929B5F5}" srcOrd="3" destOrd="0" presId="urn:microsoft.com/office/officeart/2018/2/layout/IconVerticalSolidList"/>
    <dgm:cxn modelId="{59A703FE-43EB-4C38-9A68-BD8BAC0C476C}" type="presParOf" srcId="{4D71CDBC-C4E5-466D-BE5E-88F5A661112E}" destId="{6AE73490-8225-458F-A0F9-F91AB79752C9}" srcOrd="1" destOrd="0" presId="urn:microsoft.com/office/officeart/2018/2/layout/IconVerticalSolidList"/>
    <dgm:cxn modelId="{7B9EDDC4-26D9-4EFF-9395-9718180946F9}" type="presParOf" srcId="{4D71CDBC-C4E5-466D-BE5E-88F5A661112E}" destId="{764084B0-4005-4208-9069-A1DCF151C3B9}" srcOrd="2" destOrd="0" presId="urn:microsoft.com/office/officeart/2018/2/layout/IconVerticalSolidList"/>
    <dgm:cxn modelId="{E65FD774-A044-44BE-A2D8-E371B68A27FA}" type="presParOf" srcId="{764084B0-4005-4208-9069-A1DCF151C3B9}" destId="{897CAFFF-D48A-4236-B896-5C8C9E98A0DB}" srcOrd="0" destOrd="0" presId="urn:microsoft.com/office/officeart/2018/2/layout/IconVerticalSolidList"/>
    <dgm:cxn modelId="{DFA8869B-1369-4873-AA75-2AF3732E52BD}" type="presParOf" srcId="{764084B0-4005-4208-9069-A1DCF151C3B9}" destId="{67C3E194-F547-44CD-B130-72D5B94DC986}" srcOrd="1" destOrd="0" presId="urn:microsoft.com/office/officeart/2018/2/layout/IconVerticalSolidList"/>
    <dgm:cxn modelId="{403E8FCE-F5B6-4D48-AE4C-3B942F04457B}" type="presParOf" srcId="{764084B0-4005-4208-9069-A1DCF151C3B9}" destId="{F951CFF1-60F5-4747-85F6-F47347E16FF9}" srcOrd="2" destOrd="0" presId="urn:microsoft.com/office/officeart/2018/2/layout/IconVerticalSolidList"/>
    <dgm:cxn modelId="{C144592D-DD49-4CC7-A4EA-AC653E492698}" type="presParOf" srcId="{764084B0-4005-4208-9069-A1DCF151C3B9}" destId="{9D7672AA-A626-4FC9-AF72-6DFDC448AC3E}" srcOrd="3" destOrd="0" presId="urn:microsoft.com/office/officeart/2018/2/layout/IconVerticalSolidList"/>
    <dgm:cxn modelId="{E7F42585-D2AE-45FD-8E76-F35C94A20C32}" type="presParOf" srcId="{4D71CDBC-C4E5-466D-BE5E-88F5A661112E}" destId="{7AE1B066-2F2B-41AC-AE82-D8333191C5B7}" srcOrd="3" destOrd="0" presId="urn:microsoft.com/office/officeart/2018/2/layout/IconVerticalSolidList"/>
    <dgm:cxn modelId="{E0EF7133-2BB8-4FB9-8B79-7CF7D4B74190}" type="presParOf" srcId="{4D71CDBC-C4E5-466D-BE5E-88F5A661112E}" destId="{865AB3A5-C298-444F-A4BA-07209AABB89C}" srcOrd="4" destOrd="0" presId="urn:microsoft.com/office/officeart/2018/2/layout/IconVerticalSolidList"/>
    <dgm:cxn modelId="{FBBBD308-E345-4F11-8A15-86FE8841E7B4}" type="presParOf" srcId="{865AB3A5-C298-444F-A4BA-07209AABB89C}" destId="{CDE5ECC2-5473-4FEC-8A75-95B5D971D00D}" srcOrd="0" destOrd="0" presId="urn:microsoft.com/office/officeart/2018/2/layout/IconVerticalSolidList"/>
    <dgm:cxn modelId="{EE5D8F44-87A1-466C-9953-33B45D3AA739}" type="presParOf" srcId="{865AB3A5-C298-444F-A4BA-07209AABB89C}" destId="{C808FE0B-CACC-4C18-9BC1-5C529826F1CA}" srcOrd="1" destOrd="0" presId="urn:microsoft.com/office/officeart/2018/2/layout/IconVerticalSolidList"/>
    <dgm:cxn modelId="{EFC88398-06E7-451A-A762-368802322F15}" type="presParOf" srcId="{865AB3A5-C298-444F-A4BA-07209AABB89C}" destId="{73DF1CBA-0EE2-4ACA-8A09-A35214ACCDC2}" srcOrd="2" destOrd="0" presId="urn:microsoft.com/office/officeart/2018/2/layout/IconVerticalSolidList"/>
    <dgm:cxn modelId="{14A56C1D-9E0B-4DEB-BB32-5A295B6E24E6}" type="presParOf" srcId="{865AB3A5-C298-444F-A4BA-07209AABB89C}" destId="{28C0EC4B-175C-4F64-84DA-E43253CA61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06AD908-B0B1-4EB6-A0B8-A35371073AA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3AE225B-FE52-4488-8F65-84B5B2128552}">
      <dgm:prSet/>
      <dgm:spPr/>
      <dgm:t>
        <a:bodyPr/>
        <a:lstStyle/>
        <a:p>
          <a:r>
            <a:rPr lang="en-SG">
              <a:hlinkClick xmlns:r="http://schemas.openxmlformats.org/officeDocument/2006/relationships" r:id="rId1"/>
            </a:rPr>
            <a:t>GEO Profiles</a:t>
          </a:r>
          <a:r>
            <a:rPr lang="en-SG"/>
            <a:t> is a </a:t>
          </a:r>
          <a:r>
            <a:rPr lang="en-SG" i="1"/>
            <a:t>gene-level</a:t>
          </a:r>
          <a:r>
            <a:rPr lang="en-SG"/>
            <a:t> database which users can search for gene expression profiles relevant to their interests. </a:t>
          </a:r>
          <a:endParaRPr lang="en-US"/>
        </a:p>
      </dgm:t>
    </dgm:pt>
    <dgm:pt modelId="{06DB295F-19C3-4519-87EF-64869A895FBA}" type="parTrans" cxnId="{5951DE32-F20E-446E-A40C-671B02574DD9}">
      <dgm:prSet/>
      <dgm:spPr/>
      <dgm:t>
        <a:bodyPr/>
        <a:lstStyle/>
        <a:p>
          <a:endParaRPr lang="en-US"/>
        </a:p>
      </dgm:t>
    </dgm:pt>
    <dgm:pt modelId="{1A70AD96-0355-438A-B924-3071392396FD}" type="sibTrans" cxnId="{5951DE32-F20E-446E-A40C-671B02574DD9}">
      <dgm:prSet/>
      <dgm:spPr/>
      <dgm:t>
        <a:bodyPr/>
        <a:lstStyle/>
        <a:p>
          <a:endParaRPr lang="en-US"/>
        </a:p>
      </dgm:t>
    </dgm:pt>
    <dgm:pt modelId="{671E3A01-E0AD-42A7-B12C-20A2D8B7E070}">
      <dgm:prSet/>
      <dgm:spPr/>
      <dgm:t>
        <a:bodyPr/>
        <a:lstStyle/>
        <a:p>
          <a:r>
            <a:rPr lang="en-SG"/>
            <a:t>More information about GEO Profiles and how to interpret GEO Profiles results pages can be found on the </a:t>
          </a:r>
          <a:r>
            <a:rPr lang="en-SG">
              <a:hlinkClick xmlns:r="http://schemas.openxmlformats.org/officeDocument/2006/relationships" r:id="rId2"/>
            </a:rPr>
            <a:t>About GEO Profiles</a:t>
          </a:r>
          <a:r>
            <a:rPr lang="en-SG"/>
            <a:t> page.</a:t>
          </a:r>
          <a:endParaRPr lang="en-US"/>
        </a:p>
      </dgm:t>
    </dgm:pt>
    <dgm:pt modelId="{A66BCEC6-CAD5-432F-BCF3-50CCBA4961C6}" type="parTrans" cxnId="{AC8F8309-DCE8-4FFE-A14A-F7864E60BAEB}">
      <dgm:prSet/>
      <dgm:spPr/>
      <dgm:t>
        <a:bodyPr/>
        <a:lstStyle/>
        <a:p>
          <a:endParaRPr lang="en-US"/>
        </a:p>
      </dgm:t>
    </dgm:pt>
    <dgm:pt modelId="{07900282-F5A7-45D7-80BD-FB2A788985F8}" type="sibTrans" cxnId="{AC8F8309-DCE8-4FFE-A14A-F7864E60BAEB}">
      <dgm:prSet/>
      <dgm:spPr/>
      <dgm:t>
        <a:bodyPr/>
        <a:lstStyle/>
        <a:p>
          <a:endParaRPr lang="en-US"/>
        </a:p>
      </dgm:t>
    </dgm:pt>
    <dgm:pt modelId="{0272414F-0AC3-457F-AAD7-0FCF389A4746}" type="pres">
      <dgm:prSet presAssocID="{406AD908-B0B1-4EB6-A0B8-A35371073AA8}" presName="root" presStyleCnt="0">
        <dgm:presLayoutVars>
          <dgm:dir/>
          <dgm:resizeHandles val="exact"/>
        </dgm:presLayoutVars>
      </dgm:prSet>
      <dgm:spPr/>
    </dgm:pt>
    <dgm:pt modelId="{D766FAEA-1A22-4757-AC08-9F4D6D792064}" type="pres">
      <dgm:prSet presAssocID="{53AE225B-FE52-4488-8F65-84B5B2128552}" presName="compNode" presStyleCnt="0"/>
      <dgm:spPr/>
    </dgm:pt>
    <dgm:pt modelId="{F3BA8093-1E6F-454C-BBFD-D45AC73A20B7}" type="pres">
      <dgm:prSet presAssocID="{53AE225B-FE52-4488-8F65-84B5B2128552}" presName="bgRect" presStyleLbl="bgShp" presStyleIdx="0" presStyleCnt="2"/>
      <dgm:spPr/>
    </dgm:pt>
    <dgm:pt modelId="{42513FFC-B980-433E-9CE4-F41BB5EE09F6}" type="pres">
      <dgm:prSet presAssocID="{53AE225B-FE52-4488-8F65-84B5B2128552}"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D251BE6D-A407-49A7-8C91-55FD4084AABF}" type="pres">
      <dgm:prSet presAssocID="{53AE225B-FE52-4488-8F65-84B5B2128552}" presName="spaceRect" presStyleCnt="0"/>
      <dgm:spPr/>
    </dgm:pt>
    <dgm:pt modelId="{5BC58E34-149B-437E-BBC1-4CB7A7205D30}" type="pres">
      <dgm:prSet presAssocID="{53AE225B-FE52-4488-8F65-84B5B2128552}" presName="parTx" presStyleLbl="revTx" presStyleIdx="0" presStyleCnt="2">
        <dgm:presLayoutVars>
          <dgm:chMax val="0"/>
          <dgm:chPref val="0"/>
        </dgm:presLayoutVars>
      </dgm:prSet>
      <dgm:spPr/>
    </dgm:pt>
    <dgm:pt modelId="{CEC373B6-D541-4373-AE54-F7B7F7EAA5C4}" type="pres">
      <dgm:prSet presAssocID="{1A70AD96-0355-438A-B924-3071392396FD}" presName="sibTrans" presStyleCnt="0"/>
      <dgm:spPr/>
    </dgm:pt>
    <dgm:pt modelId="{00A21B00-4461-442E-847C-98B956C13AE7}" type="pres">
      <dgm:prSet presAssocID="{671E3A01-E0AD-42A7-B12C-20A2D8B7E070}" presName="compNode" presStyleCnt="0"/>
      <dgm:spPr/>
    </dgm:pt>
    <dgm:pt modelId="{F493CD9C-3968-4C10-957E-1800171A5237}" type="pres">
      <dgm:prSet presAssocID="{671E3A01-E0AD-42A7-B12C-20A2D8B7E070}" presName="bgRect" presStyleLbl="bgShp" presStyleIdx="1" presStyleCnt="2"/>
      <dgm:spPr/>
    </dgm:pt>
    <dgm:pt modelId="{C21F9B08-6AD4-4E62-B0ED-C66AF8A53BD8}" type="pres">
      <dgm:prSet presAssocID="{671E3A01-E0AD-42A7-B12C-20A2D8B7E070}"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3A5AED53-8CD5-4E02-BA4B-29C7357B037A}" type="pres">
      <dgm:prSet presAssocID="{671E3A01-E0AD-42A7-B12C-20A2D8B7E070}" presName="spaceRect" presStyleCnt="0"/>
      <dgm:spPr/>
    </dgm:pt>
    <dgm:pt modelId="{D24CE4B9-5163-4FE1-85B1-502F632B53C9}" type="pres">
      <dgm:prSet presAssocID="{671E3A01-E0AD-42A7-B12C-20A2D8B7E070}" presName="parTx" presStyleLbl="revTx" presStyleIdx="1" presStyleCnt="2">
        <dgm:presLayoutVars>
          <dgm:chMax val="0"/>
          <dgm:chPref val="0"/>
        </dgm:presLayoutVars>
      </dgm:prSet>
      <dgm:spPr/>
    </dgm:pt>
  </dgm:ptLst>
  <dgm:cxnLst>
    <dgm:cxn modelId="{AC8F8309-DCE8-4FFE-A14A-F7864E60BAEB}" srcId="{406AD908-B0B1-4EB6-A0B8-A35371073AA8}" destId="{671E3A01-E0AD-42A7-B12C-20A2D8B7E070}" srcOrd="1" destOrd="0" parTransId="{A66BCEC6-CAD5-432F-BCF3-50CCBA4961C6}" sibTransId="{07900282-F5A7-45D7-80BD-FB2A788985F8}"/>
    <dgm:cxn modelId="{5951DE32-F20E-446E-A40C-671B02574DD9}" srcId="{406AD908-B0B1-4EB6-A0B8-A35371073AA8}" destId="{53AE225B-FE52-4488-8F65-84B5B2128552}" srcOrd="0" destOrd="0" parTransId="{06DB295F-19C3-4519-87EF-64869A895FBA}" sibTransId="{1A70AD96-0355-438A-B924-3071392396FD}"/>
    <dgm:cxn modelId="{0C60A83B-C950-425B-A5FE-7BB0D44F20F7}" type="presOf" srcId="{406AD908-B0B1-4EB6-A0B8-A35371073AA8}" destId="{0272414F-0AC3-457F-AAD7-0FCF389A4746}" srcOrd="0" destOrd="0" presId="urn:microsoft.com/office/officeart/2018/2/layout/IconVerticalSolidList"/>
    <dgm:cxn modelId="{68AB9A60-4B15-4F03-AAD5-40AD38FB5DC6}" type="presOf" srcId="{53AE225B-FE52-4488-8F65-84B5B2128552}" destId="{5BC58E34-149B-437E-BBC1-4CB7A7205D30}" srcOrd="0" destOrd="0" presId="urn:microsoft.com/office/officeart/2018/2/layout/IconVerticalSolidList"/>
    <dgm:cxn modelId="{1D8C5492-0D72-4CE2-ADBC-44B96D0F0776}" type="presOf" srcId="{671E3A01-E0AD-42A7-B12C-20A2D8B7E070}" destId="{D24CE4B9-5163-4FE1-85B1-502F632B53C9}" srcOrd="0" destOrd="0" presId="urn:microsoft.com/office/officeart/2018/2/layout/IconVerticalSolidList"/>
    <dgm:cxn modelId="{281DB69D-D9C4-4564-8051-E6E44493501F}" type="presParOf" srcId="{0272414F-0AC3-457F-AAD7-0FCF389A4746}" destId="{D766FAEA-1A22-4757-AC08-9F4D6D792064}" srcOrd="0" destOrd="0" presId="urn:microsoft.com/office/officeart/2018/2/layout/IconVerticalSolidList"/>
    <dgm:cxn modelId="{A04C4C8C-D34E-4CFC-9A8E-474A4FC2B1D6}" type="presParOf" srcId="{D766FAEA-1A22-4757-AC08-9F4D6D792064}" destId="{F3BA8093-1E6F-454C-BBFD-D45AC73A20B7}" srcOrd="0" destOrd="0" presId="urn:microsoft.com/office/officeart/2018/2/layout/IconVerticalSolidList"/>
    <dgm:cxn modelId="{3DFA1B52-5684-42FB-B0D5-B1CA5D8CA9ED}" type="presParOf" srcId="{D766FAEA-1A22-4757-AC08-9F4D6D792064}" destId="{42513FFC-B980-433E-9CE4-F41BB5EE09F6}" srcOrd="1" destOrd="0" presId="urn:microsoft.com/office/officeart/2018/2/layout/IconVerticalSolidList"/>
    <dgm:cxn modelId="{E8CD262E-94EE-45DE-887A-D24B310E3844}" type="presParOf" srcId="{D766FAEA-1A22-4757-AC08-9F4D6D792064}" destId="{D251BE6D-A407-49A7-8C91-55FD4084AABF}" srcOrd="2" destOrd="0" presId="urn:microsoft.com/office/officeart/2018/2/layout/IconVerticalSolidList"/>
    <dgm:cxn modelId="{5D001F2D-93D6-432B-BB4A-A22C84454388}" type="presParOf" srcId="{D766FAEA-1A22-4757-AC08-9F4D6D792064}" destId="{5BC58E34-149B-437E-BBC1-4CB7A7205D30}" srcOrd="3" destOrd="0" presId="urn:microsoft.com/office/officeart/2018/2/layout/IconVerticalSolidList"/>
    <dgm:cxn modelId="{639EDB2F-F65D-44D9-8C2C-041C5912346D}" type="presParOf" srcId="{0272414F-0AC3-457F-AAD7-0FCF389A4746}" destId="{CEC373B6-D541-4373-AE54-F7B7F7EAA5C4}" srcOrd="1" destOrd="0" presId="urn:microsoft.com/office/officeart/2018/2/layout/IconVerticalSolidList"/>
    <dgm:cxn modelId="{954FE351-DE88-4A11-9B58-76F7D36A63C7}" type="presParOf" srcId="{0272414F-0AC3-457F-AAD7-0FCF389A4746}" destId="{00A21B00-4461-442E-847C-98B956C13AE7}" srcOrd="2" destOrd="0" presId="urn:microsoft.com/office/officeart/2018/2/layout/IconVerticalSolidList"/>
    <dgm:cxn modelId="{DF1E581B-E98C-4863-AD0C-985B06E6663B}" type="presParOf" srcId="{00A21B00-4461-442E-847C-98B956C13AE7}" destId="{F493CD9C-3968-4C10-957E-1800171A5237}" srcOrd="0" destOrd="0" presId="urn:microsoft.com/office/officeart/2018/2/layout/IconVerticalSolidList"/>
    <dgm:cxn modelId="{0EE836D0-F5F1-41BE-88CF-3F1C17D6B2CE}" type="presParOf" srcId="{00A21B00-4461-442E-847C-98B956C13AE7}" destId="{C21F9B08-6AD4-4E62-B0ED-C66AF8A53BD8}" srcOrd="1" destOrd="0" presId="urn:microsoft.com/office/officeart/2018/2/layout/IconVerticalSolidList"/>
    <dgm:cxn modelId="{45FE8394-1CCF-47D3-83A8-DF362628738D}" type="presParOf" srcId="{00A21B00-4461-442E-847C-98B956C13AE7}" destId="{3A5AED53-8CD5-4E02-BA4B-29C7357B037A}" srcOrd="2" destOrd="0" presId="urn:microsoft.com/office/officeart/2018/2/layout/IconVerticalSolidList"/>
    <dgm:cxn modelId="{4D1960E7-F011-4623-A38A-783C51AAC14B}" type="presParOf" srcId="{00A21B00-4461-442E-847C-98B956C13AE7}" destId="{D24CE4B9-5163-4FE1-85B1-502F632B53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D4E6A02-BCBF-4ADB-8DCC-2BF64B95F51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A6F228D-5922-483B-87BB-8865D8A9EEC5}">
      <dgm:prSet/>
      <dgm:spPr/>
      <dgm:t>
        <a:bodyPr/>
        <a:lstStyle/>
        <a:p>
          <a:r>
            <a:rPr lang="en-SG"/>
            <a:t>Once you have identified a DataSet of interest there are several features on the DataSet record that help identify interesting gene expression profiles within that study, including a t-test tool and clusters. Full information about these features is provided on the </a:t>
          </a:r>
          <a:r>
            <a:rPr lang="en-SG">
              <a:hlinkClick xmlns:r="http://schemas.openxmlformats.org/officeDocument/2006/relationships" r:id="rId1"/>
            </a:rPr>
            <a:t>About GEO DataSets</a:t>
          </a:r>
          <a:r>
            <a:rPr lang="en-SG"/>
            <a:t> page.</a:t>
          </a:r>
          <a:endParaRPr lang="en-US"/>
        </a:p>
      </dgm:t>
    </dgm:pt>
    <dgm:pt modelId="{0FEE1C54-B888-49B3-ACE1-55C114E72B43}" type="parTrans" cxnId="{99550DDD-A889-4A9D-A13D-C955EA3B6BF2}">
      <dgm:prSet/>
      <dgm:spPr/>
      <dgm:t>
        <a:bodyPr/>
        <a:lstStyle/>
        <a:p>
          <a:endParaRPr lang="en-US"/>
        </a:p>
      </dgm:t>
    </dgm:pt>
    <dgm:pt modelId="{EE5FEAC3-3D5C-49A4-A944-09130829D928}" type="sibTrans" cxnId="{99550DDD-A889-4A9D-A13D-C955EA3B6BF2}">
      <dgm:prSet/>
      <dgm:spPr/>
      <dgm:t>
        <a:bodyPr/>
        <a:lstStyle/>
        <a:p>
          <a:endParaRPr lang="en-US"/>
        </a:p>
      </dgm:t>
    </dgm:pt>
    <dgm:pt modelId="{D270063A-84F0-4ACD-877D-86CF1DF79656}">
      <dgm:prSet/>
      <dgm:spPr/>
      <dgm:t>
        <a:bodyPr/>
        <a:lstStyle/>
        <a:p>
          <a:r>
            <a:rPr lang="en-SG"/>
            <a:t>Once you have identified gene expression profiles of interest there are several links on the Profile records that help identify additional genes of interest, including similarly expressed genes or genes within close proximity on the chromosome. Full information about these links is provided on the </a:t>
          </a:r>
          <a:r>
            <a:rPr lang="en-SG">
              <a:hlinkClick xmlns:r="http://schemas.openxmlformats.org/officeDocument/2006/relationships" r:id="rId2"/>
            </a:rPr>
            <a:t>About GEO Profiles</a:t>
          </a:r>
          <a:r>
            <a:rPr lang="en-SG"/>
            <a:t> page.</a:t>
          </a:r>
          <a:endParaRPr lang="en-US"/>
        </a:p>
      </dgm:t>
    </dgm:pt>
    <dgm:pt modelId="{5B996F38-F3A2-44D5-9978-9181F7FDAEBC}" type="parTrans" cxnId="{2EA5BB13-2D03-47EE-9D36-B998A423C887}">
      <dgm:prSet/>
      <dgm:spPr/>
      <dgm:t>
        <a:bodyPr/>
        <a:lstStyle/>
        <a:p>
          <a:endParaRPr lang="en-US"/>
        </a:p>
      </dgm:t>
    </dgm:pt>
    <dgm:pt modelId="{63D6528B-B54C-43B1-884B-E7D9ED1022D7}" type="sibTrans" cxnId="{2EA5BB13-2D03-47EE-9D36-B998A423C887}">
      <dgm:prSet/>
      <dgm:spPr/>
      <dgm:t>
        <a:bodyPr/>
        <a:lstStyle/>
        <a:p>
          <a:endParaRPr lang="en-US"/>
        </a:p>
      </dgm:t>
    </dgm:pt>
    <dgm:pt modelId="{FD7BED8B-7D73-48B7-A1C8-9BF5FC83C021}" type="pres">
      <dgm:prSet presAssocID="{ED4E6A02-BCBF-4ADB-8DCC-2BF64B95F513}" presName="root" presStyleCnt="0">
        <dgm:presLayoutVars>
          <dgm:dir/>
          <dgm:resizeHandles val="exact"/>
        </dgm:presLayoutVars>
      </dgm:prSet>
      <dgm:spPr/>
    </dgm:pt>
    <dgm:pt modelId="{39276F71-71E9-4765-84E1-C05CB596D889}" type="pres">
      <dgm:prSet presAssocID="{DA6F228D-5922-483B-87BB-8865D8A9EEC5}" presName="compNode" presStyleCnt="0"/>
      <dgm:spPr/>
    </dgm:pt>
    <dgm:pt modelId="{9EED2E50-0728-438B-AB7F-D02074CAC58D}" type="pres">
      <dgm:prSet presAssocID="{DA6F228D-5922-483B-87BB-8865D8A9EEC5}" presName="bgRect" presStyleLbl="bgShp" presStyleIdx="0" presStyleCnt="2"/>
      <dgm:spPr/>
    </dgm:pt>
    <dgm:pt modelId="{C472693E-5C74-424C-905D-37471AFB1B27}" type="pres">
      <dgm:prSet presAssocID="{DA6F228D-5922-483B-87BB-8865D8A9EEC5}"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0368041-0692-4D42-874D-65600F9D4BA3}" type="pres">
      <dgm:prSet presAssocID="{DA6F228D-5922-483B-87BB-8865D8A9EEC5}" presName="spaceRect" presStyleCnt="0"/>
      <dgm:spPr/>
    </dgm:pt>
    <dgm:pt modelId="{B2A66378-45A2-4F08-95FE-47A6FF6F8E66}" type="pres">
      <dgm:prSet presAssocID="{DA6F228D-5922-483B-87BB-8865D8A9EEC5}" presName="parTx" presStyleLbl="revTx" presStyleIdx="0" presStyleCnt="2">
        <dgm:presLayoutVars>
          <dgm:chMax val="0"/>
          <dgm:chPref val="0"/>
        </dgm:presLayoutVars>
      </dgm:prSet>
      <dgm:spPr/>
    </dgm:pt>
    <dgm:pt modelId="{A985DEC6-DE21-41CB-A711-65674756F864}" type="pres">
      <dgm:prSet presAssocID="{EE5FEAC3-3D5C-49A4-A944-09130829D928}" presName="sibTrans" presStyleCnt="0"/>
      <dgm:spPr/>
    </dgm:pt>
    <dgm:pt modelId="{F88F00B1-8F8B-4929-B8F0-37EDD3CF150F}" type="pres">
      <dgm:prSet presAssocID="{D270063A-84F0-4ACD-877D-86CF1DF79656}" presName="compNode" presStyleCnt="0"/>
      <dgm:spPr/>
    </dgm:pt>
    <dgm:pt modelId="{A7271AAD-1419-4B10-B92F-4D00537B100B}" type="pres">
      <dgm:prSet presAssocID="{D270063A-84F0-4ACD-877D-86CF1DF79656}" presName="bgRect" presStyleLbl="bgShp" presStyleIdx="1" presStyleCnt="2"/>
      <dgm:spPr/>
    </dgm:pt>
    <dgm:pt modelId="{2516ED24-A37B-4BFE-80F5-D07517D618BA}" type="pres">
      <dgm:prSet presAssocID="{D270063A-84F0-4ACD-877D-86CF1DF79656}"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1C24D1DD-E4B6-4442-9326-4CA564E245CE}" type="pres">
      <dgm:prSet presAssocID="{D270063A-84F0-4ACD-877D-86CF1DF79656}" presName="spaceRect" presStyleCnt="0"/>
      <dgm:spPr/>
    </dgm:pt>
    <dgm:pt modelId="{19905C42-4B16-480C-8941-7DA916C196A4}" type="pres">
      <dgm:prSet presAssocID="{D270063A-84F0-4ACD-877D-86CF1DF79656}" presName="parTx" presStyleLbl="revTx" presStyleIdx="1" presStyleCnt="2">
        <dgm:presLayoutVars>
          <dgm:chMax val="0"/>
          <dgm:chPref val="0"/>
        </dgm:presLayoutVars>
      </dgm:prSet>
      <dgm:spPr/>
    </dgm:pt>
  </dgm:ptLst>
  <dgm:cxnLst>
    <dgm:cxn modelId="{2EA5BB13-2D03-47EE-9D36-B998A423C887}" srcId="{ED4E6A02-BCBF-4ADB-8DCC-2BF64B95F513}" destId="{D270063A-84F0-4ACD-877D-86CF1DF79656}" srcOrd="1" destOrd="0" parTransId="{5B996F38-F3A2-44D5-9978-9181F7FDAEBC}" sibTransId="{63D6528B-B54C-43B1-884B-E7D9ED1022D7}"/>
    <dgm:cxn modelId="{72A71729-15CB-42B5-903D-8818D4C71076}" type="presOf" srcId="{ED4E6A02-BCBF-4ADB-8DCC-2BF64B95F513}" destId="{FD7BED8B-7D73-48B7-A1C8-9BF5FC83C021}" srcOrd="0" destOrd="0" presId="urn:microsoft.com/office/officeart/2018/2/layout/IconVerticalSolidList"/>
    <dgm:cxn modelId="{D4D3AA8C-3A10-4AAD-991A-3EFEF592C644}" type="presOf" srcId="{D270063A-84F0-4ACD-877D-86CF1DF79656}" destId="{19905C42-4B16-480C-8941-7DA916C196A4}" srcOrd="0" destOrd="0" presId="urn:microsoft.com/office/officeart/2018/2/layout/IconVerticalSolidList"/>
    <dgm:cxn modelId="{8725B1B6-B979-432F-90EC-DAA3768A5804}" type="presOf" srcId="{DA6F228D-5922-483B-87BB-8865D8A9EEC5}" destId="{B2A66378-45A2-4F08-95FE-47A6FF6F8E66}" srcOrd="0" destOrd="0" presId="urn:microsoft.com/office/officeart/2018/2/layout/IconVerticalSolidList"/>
    <dgm:cxn modelId="{99550DDD-A889-4A9D-A13D-C955EA3B6BF2}" srcId="{ED4E6A02-BCBF-4ADB-8DCC-2BF64B95F513}" destId="{DA6F228D-5922-483B-87BB-8865D8A9EEC5}" srcOrd="0" destOrd="0" parTransId="{0FEE1C54-B888-49B3-ACE1-55C114E72B43}" sibTransId="{EE5FEAC3-3D5C-49A4-A944-09130829D928}"/>
    <dgm:cxn modelId="{2C318F89-108C-4AA5-9B46-3288515E4E83}" type="presParOf" srcId="{FD7BED8B-7D73-48B7-A1C8-9BF5FC83C021}" destId="{39276F71-71E9-4765-84E1-C05CB596D889}" srcOrd="0" destOrd="0" presId="urn:microsoft.com/office/officeart/2018/2/layout/IconVerticalSolidList"/>
    <dgm:cxn modelId="{F8B97A34-E6FD-498B-A90C-B98DE3685284}" type="presParOf" srcId="{39276F71-71E9-4765-84E1-C05CB596D889}" destId="{9EED2E50-0728-438B-AB7F-D02074CAC58D}" srcOrd="0" destOrd="0" presId="urn:microsoft.com/office/officeart/2018/2/layout/IconVerticalSolidList"/>
    <dgm:cxn modelId="{EE6669CA-2398-486C-96C6-C5F84A015EB3}" type="presParOf" srcId="{39276F71-71E9-4765-84E1-C05CB596D889}" destId="{C472693E-5C74-424C-905D-37471AFB1B27}" srcOrd="1" destOrd="0" presId="urn:microsoft.com/office/officeart/2018/2/layout/IconVerticalSolidList"/>
    <dgm:cxn modelId="{11FE97A3-1B5D-413C-8A3C-DADAE6910394}" type="presParOf" srcId="{39276F71-71E9-4765-84E1-C05CB596D889}" destId="{10368041-0692-4D42-874D-65600F9D4BA3}" srcOrd="2" destOrd="0" presId="urn:microsoft.com/office/officeart/2018/2/layout/IconVerticalSolidList"/>
    <dgm:cxn modelId="{E081E86C-62A7-4DA5-96AC-8AFABEDD8886}" type="presParOf" srcId="{39276F71-71E9-4765-84E1-C05CB596D889}" destId="{B2A66378-45A2-4F08-95FE-47A6FF6F8E66}" srcOrd="3" destOrd="0" presId="urn:microsoft.com/office/officeart/2018/2/layout/IconVerticalSolidList"/>
    <dgm:cxn modelId="{CC6C1158-8092-4A1B-BEC6-25105C823D97}" type="presParOf" srcId="{FD7BED8B-7D73-48B7-A1C8-9BF5FC83C021}" destId="{A985DEC6-DE21-41CB-A711-65674756F864}" srcOrd="1" destOrd="0" presId="urn:microsoft.com/office/officeart/2018/2/layout/IconVerticalSolidList"/>
    <dgm:cxn modelId="{C831530E-6833-49C1-B7D4-8FB60CFF72C5}" type="presParOf" srcId="{FD7BED8B-7D73-48B7-A1C8-9BF5FC83C021}" destId="{F88F00B1-8F8B-4929-B8F0-37EDD3CF150F}" srcOrd="2" destOrd="0" presId="urn:microsoft.com/office/officeart/2018/2/layout/IconVerticalSolidList"/>
    <dgm:cxn modelId="{891EB595-828A-485B-A04B-8E360513F793}" type="presParOf" srcId="{F88F00B1-8F8B-4929-B8F0-37EDD3CF150F}" destId="{A7271AAD-1419-4B10-B92F-4D00537B100B}" srcOrd="0" destOrd="0" presId="urn:microsoft.com/office/officeart/2018/2/layout/IconVerticalSolidList"/>
    <dgm:cxn modelId="{2BE95ACE-5BE7-4A99-9DD5-E4CBA64540D4}" type="presParOf" srcId="{F88F00B1-8F8B-4929-B8F0-37EDD3CF150F}" destId="{2516ED24-A37B-4BFE-80F5-D07517D618BA}" srcOrd="1" destOrd="0" presId="urn:microsoft.com/office/officeart/2018/2/layout/IconVerticalSolidList"/>
    <dgm:cxn modelId="{044DD134-1DB4-4BA0-930E-B0774123D78F}" type="presParOf" srcId="{F88F00B1-8F8B-4929-B8F0-37EDD3CF150F}" destId="{1C24D1DD-E4B6-4442-9326-4CA564E245CE}" srcOrd="2" destOrd="0" presId="urn:microsoft.com/office/officeart/2018/2/layout/IconVerticalSolidList"/>
    <dgm:cxn modelId="{3142928D-57DC-45AF-8E7B-EFBB2A2A440E}" type="presParOf" srcId="{F88F00B1-8F8B-4929-B8F0-37EDD3CF150F}" destId="{19905C42-4B16-480C-8941-7DA916C196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0E8327E-ECAB-43F2-A684-844973D5F4D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D637D6-E1FE-4723-8DA7-9B6A2D070280}">
      <dgm:prSet/>
      <dgm:spPr/>
      <dgm:t>
        <a:bodyPr/>
        <a:lstStyle/>
        <a:p>
          <a:r>
            <a:rPr lang="en-US"/>
            <a:t>GSE – Data Series</a:t>
          </a:r>
        </a:p>
      </dgm:t>
    </dgm:pt>
    <dgm:pt modelId="{E64CB59D-BCA9-41AB-A511-36AD6432AC25}" type="parTrans" cxnId="{29264A14-27BE-4008-932B-30066312C9EA}">
      <dgm:prSet/>
      <dgm:spPr/>
      <dgm:t>
        <a:bodyPr/>
        <a:lstStyle/>
        <a:p>
          <a:endParaRPr lang="en-US"/>
        </a:p>
      </dgm:t>
    </dgm:pt>
    <dgm:pt modelId="{C4A7C130-B112-4E47-B5C2-D3665A024A54}" type="sibTrans" cxnId="{29264A14-27BE-4008-932B-30066312C9EA}">
      <dgm:prSet/>
      <dgm:spPr/>
      <dgm:t>
        <a:bodyPr/>
        <a:lstStyle/>
        <a:p>
          <a:endParaRPr lang="en-US"/>
        </a:p>
      </dgm:t>
    </dgm:pt>
    <dgm:pt modelId="{DF167E4D-87A6-44F1-91FF-1C3A42997765}">
      <dgm:prSet/>
      <dgm:spPr/>
      <dgm:t>
        <a:bodyPr/>
        <a:lstStyle/>
        <a:p>
          <a:r>
            <a:rPr lang="en-US"/>
            <a:t>GDS -  Datasets</a:t>
          </a:r>
        </a:p>
      </dgm:t>
    </dgm:pt>
    <dgm:pt modelId="{B6FC7950-9519-4AEA-BC3C-8B6443FF305E}" type="parTrans" cxnId="{C8E87735-CF6B-425B-BAC6-D9F25AE2FA17}">
      <dgm:prSet/>
      <dgm:spPr/>
      <dgm:t>
        <a:bodyPr/>
        <a:lstStyle/>
        <a:p>
          <a:endParaRPr lang="en-US"/>
        </a:p>
      </dgm:t>
    </dgm:pt>
    <dgm:pt modelId="{564810B4-63AE-455B-87BB-3D3F35DF6BD2}" type="sibTrans" cxnId="{C8E87735-CF6B-425B-BAC6-D9F25AE2FA17}">
      <dgm:prSet/>
      <dgm:spPr/>
      <dgm:t>
        <a:bodyPr/>
        <a:lstStyle/>
        <a:p>
          <a:endParaRPr lang="en-US"/>
        </a:p>
      </dgm:t>
    </dgm:pt>
    <dgm:pt modelId="{94DF6C48-1572-4231-BB1F-CD260130FA64}">
      <dgm:prSet/>
      <dgm:spPr/>
      <dgm:t>
        <a:bodyPr/>
        <a:lstStyle/>
        <a:p>
          <a:r>
            <a:rPr lang="en-US"/>
            <a:t>GPL  - Platform</a:t>
          </a:r>
        </a:p>
      </dgm:t>
    </dgm:pt>
    <dgm:pt modelId="{16BFB3D6-2235-4BAB-8B24-B3FE92F6CE9F}" type="parTrans" cxnId="{FF065DC6-BA47-43DB-8C23-CB874D0ABB0F}">
      <dgm:prSet/>
      <dgm:spPr/>
      <dgm:t>
        <a:bodyPr/>
        <a:lstStyle/>
        <a:p>
          <a:endParaRPr lang="en-US"/>
        </a:p>
      </dgm:t>
    </dgm:pt>
    <dgm:pt modelId="{B370B4E2-6AF6-4D56-B6E5-7A8F1B8F6CC3}" type="sibTrans" cxnId="{FF065DC6-BA47-43DB-8C23-CB874D0ABB0F}">
      <dgm:prSet/>
      <dgm:spPr/>
      <dgm:t>
        <a:bodyPr/>
        <a:lstStyle/>
        <a:p>
          <a:endParaRPr lang="en-US"/>
        </a:p>
      </dgm:t>
    </dgm:pt>
    <dgm:pt modelId="{696A5B04-5D92-4FB5-A2FE-C6AC46D3972D}">
      <dgm:prSet/>
      <dgm:spPr/>
      <dgm:t>
        <a:bodyPr/>
        <a:lstStyle/>
        <a:p>
          <a:r>
            <a:rPr lang="en-US"/>
            <a:t>GSM  - Sample</a:t>
          </a:r>
        </a:p>
      </dgm:t>
    </dgm:pt>
    <dgm:pt modelId="{F3DA0B45-C992-47D2-AB84-99E126B9A3D8}" type="parTrans" cxnId="{D2865C67-A430-463D-8830-F7068C4423B8}">
      <dgm:prSet/>
      <dgm:spPr/>
      <dgm:t>
        <a:bodyPr/>
        <a:lstStyle/>
        <a:p>
          <a:endParaRPr lang="en-US"/>
        </a:p>
      </dgm:t>
    </dgm:pt>
    <dgm:pt modelId="{DCDE4F24-32BC-40A8-AEE1-F35F50A64245}" type="sibTrans" cxnId="{D2865C67-A430-463D-8830-F7068C4423B8}">
      <dgm:prSet/>
      <dgm:spPr/>
      <dgm:t>
        <a:bodyPr/>
        <a:lstStyle/>
        <a:p>
          <a:endParaRPr lang="en-US"/>
        </a:p>
      </dgm:t>
    </dgm:pt>
    <dgm:pt modelId="{096AF823-B83A-4E19-A4BD-348F6832908B}" type="pres">
      <dgm:prSet presAssocID="{50E8327E-ECAB-43F2-A684-844973D5F4DC}" presName="root" presStyleCnt="0">
        <dgm:presLayoutVars>
          <dgm:dir/>
          <dgm:resizeHandles val="exact"/>
        </dgm:presLayoutVars>
      </dgm:prSet>
      <dgm:spPr/>
    </dgm:pt>
    <dgm:pt modelId="{A9DD0FC1-7802-4C91-AA61-8934DD9E32E4}" type="pres">
      <dgm:prSet presAssocID="{A6D637D6-E1FE-4723-8DA7-9B6A2D070280}" presName="compNode" presStyleCnt="0"/>
      <dgm:spPr/>
    </dgm:pt>
    <dgm:pt modelId="{EFFBD0AE-2D5A-4B7B-8695-BF1FFB52BC07}" type="pres">
      <dgm:prSet presAssocID="{A6D637D6-E1FE-4723-8DA7-9B6A2D070280}" presName="bgRect" presStyleLbl="bgShp" presStyleIdx="0" presStyleCnt="4"/>
      <dgm:spPr/>
    </dgm:pt>
    <dgm:pt modelId="{E8134112-20CB-415B-A008-FE74A9CE39BD}" type="pres">
      <dgm:prSet presAssocID="{A6D637D6-E1FE-4723-8DA7-9B6A2D0702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80D26D5-ABE7-475C-B8F7-4B5D95840301}" type="pres">
      <dgm:prSet presAssocID="{A6D637D6-E1FE-4723-8DA7-9B6A2D070280}" presName="spaceRect" presStyleCnt="0"/>
      <dgm:spPr/>
    </dgm:pt>
    <dgm:pt modelId="{D503CD66-D4FC-42AA-8E3A-F6D1647B22B0}" type="pres">
      <dgm:prSet presAssocID="{A6D637D6-E1FE-4723-8DA7-9B6A2D070280}" presName="parTx" presStyleLbl="revTx" presStyleIdx="0" presStyleCnt="4">
        <dgm:presLayoutVars>
          <dgm:chMax val="0"/>
          <dgm:chPref val="0"/>
        </dgm:presLayoutVars>
      </dgm:prSet>
      <dgm:spPr/>
    </dgm:pt>
    <dgm:pt modelId="{B29FCBF6-E81F-4913-9734-7BFB08C50498}" type="pres">
      <dgm:prSet presAssocID="{C4A7C130-B112-4E47-B5C2-D3665A024A54}" presName="sibTrans" presStyleCnt="0"/>
      <dgm:spPr/>
    </dgm:pt>
    <dgm:pt modelId="{DB4EC445-1A02-4FC2-98A5-5D12F774BC98}" type="pres">
      <dgm:prSet presAssocID="{DF167E4D-87A6-44F1-91FF-1C3A42997765}" presName="compNode" presStyleCnt="0"/>
      <dgm:spPr/>
    </dgm:pt>
    <dgm:pt modelId="{711D00D6-D7BE-4997-8636-DD95959C7966}" type="pres">
      <dgm:prSet presAssocID="{DF167E4D-87A6-44F1-91FF-1C3A42997765}" presName="bgRect" presStyleLbl="bgShp" presStyleIdx="1" presStyleCnt="4"/>
      <dgm:spPr/>
    </dgm:pt>
    <dgm:pt modelId="{76472AB7-2843-4C68-AA0D-E2265A6B4A26}" type="pres">
      <dgm:prSet presAssocID="{DF167E4D-87A6-44F1-91FF-1C3A429977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F6056B1B-BE7E-40CC-85A4-6E4AB4D79356}" type="pres">
      <dgm:prSet presAssocID="{DF167E4D-87A6-44F1-91FF-1C3A42997765}" presName="spaceRect" presStyleCnt="0"/>
      <dgm:spPr/>
    </dgm:pt>
    <dgm:pt modelId="{269F1CCF-0005-48BA-B89D-8EB44FD9B49F}" type="pres">
      <dgm:prSet presAssocID="{DF167E4D-87A6-44F1-91FF-1C3A42997765}" presName="parTx" presStyleLbl="revTx" presStyleIdx="1" presStyleCnt="4">
        <dgm:presLayoutVars>
          <dgm:chMax val="0"/>
          <dgm:chPref val="0"/>
        </dgm:presLayoutVars>
      </dgm:prSet>
      <dgm:spPr/>
    </dgm:pt>
    <dgm:pt modelId="{5E9A409B-6C5C-4C0A-9B70-41CFBDBC83B8}" type="pres">
      <dgm:prSet presAssocID="{564810B4-63AE-455B-87BB-3D3F35DF6BD2}" presName="sibTrans" presStyleCnt="0"/>
      <dgm:spPr/>
    </dgm:pt>
    <dgm:pt modelId="{07C21792-6388-42BD-B0B3-FB468BB926AC}" type="pres">
      <dgm:prSet presAssocID="{94DF6C48-1572-4231-BB1F-CD260130FA64}" presName="compNode" presStyleCnt="0"/>
      <dgm:spPr/>
    </dgm:pt>
    <dgm:pt modelId="{D9DB3633-830D-4F83-8BCC-557F2DEF6945}" type="pres">
      <dgm:prSet presAssocID="{94DF6C48-1572-4231-BB1F-CD260130FA64}" presName="bgRect" presStyleLbl="bgShp" presStyleIdx="2" presStyleCnt="4"/>
      <dgm:spPr/>
    </dgm:pt>
    <dgm:pt modelId="{F282EB79-1E1C-48FC-8312-2CDC7F1D74DE}" type="pres">
      <dgm:prSet presAssocID="{94DF6C48-1572-4231-BB1F-CD260130FA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A5647462-0B50-4F40-9BD8-19C37C7B9FD4}" type="pres">
      <dgm:prSet presAssocID="{94DF6C48-1572-4231-BB1F-CD260130FA64}" presName="spaceRect" presStyleCnt="0"/>
      <dgm:spPr/>
    </dgm:pt>
    <dgm:pt modelId="{88980DEF-2C53-4FEC-9EE9-714883EAA4BE}" type="pres">
      <dgm:prSet presAssocID="{94DF6C48-1572-4231-BB1F-CD260130FA64}" presName="parTx" presStyleLbl="revTx" presStyleIdx="2" presStyleCnt="4">
        <dgm:presLayoutVars>
          <dgm:chMax val="0"/>
          <dgm:chPref val="0"/>
        </dgm:presLayoutVars>
      </dgm:prSet>
      <dgm:spPr/>
    </dgm:pt>
    <dgm:pt modelId="{A5CA58B4-00EF-4B1A-B186-7B32945F2AF0}" type="pres">
      <dgm:prSet presAssocID="{B370B4E2-6AF6-4D56-B6E5-7A8F1B8F6CC3}" presName="sibTrans" presStyleCnt="0"/>
      <dgm:spPr/>
    </dgm:pt>
    <dgm:pt modelId="{F9479E09-741D-4F6A-9742-036E9E37AC88}" type="pres">
      <dgm:prSet presAssocID="{696A5B04-5D92-4FB5-A2FE-C6AC46D3972D}" presName="compNode" presStyleCnt="0"/>
      <dgm:spPr/>
    </dgm:pt>
    <dgm:pt modelId="{2FACA0E9-EFD9-4E57-8A27-24F52D6FF1F0}" type="pres">
      <dgm:prSet presAssocID="{696A5B04-5D92-4FB5-A2FE-C6AC46D3972D}" presName="bgRect" presStyleLbl="bgShp" presStyleIdx="3" presStyleCnt="4"/>
      <dgm:spPr/>
    </dgm:pt>
    <dgm:pt modelId="{88AFAD06-7AD9-4420-8057-3899CEE87A57}" type="pres">
      <dgm:prSet presAssocID="{696A5B04-5D92-4FB5-A2FE-C6AC46D397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B9F18C1F-7FEF-4AC0-B8AA-15271B846E55}" type="pres">
      <dgm:prSet presAssocID="{696A5B04-5D92-4FB5-A2FE-C6AC46D3972D}" presName="spaceRect" presStyleCnt="0"/>
      <dgm:spPr/>
    </dgm:pt>
    <dgm:pt modelId="{4FB521A8-5C10-4E92-99CE-7AA6096A29A1}" type="pres">
      <dgm:prSet presAssocID="{696A5B04-5D92-4FB5-A2FE-C6AC46D3972D}" presName="parTx" presStyleLbl="revTx" presStyleIdx="3" presStyleCnt="4">
        <dgm:presLayoutVars>
          <dgm:chMax val="0"/>
          <dgm:chPref val="0"/>
        </dgm:presLayoutVars>
      </dgm:prSet>
      <dgm:spPr/>
    </dgm:pt>
  </dgm:ptLst>
  <dgm:cxnLst>
    <dgm:cxn modelId="{29264A14-27BE-4008-932B-30066312C9EA}" srcId="{50E8327E-ECAB-43F2-A684-844973D5F4DC}" destId="{A6D637D6-E1FE-4723-8DA7-9B6A2D070280}" srcOrd="0" destOrd="0" parTransId="{E64CB59D-BCA9-41AB-A511-36AD6432AC25}" sibTransId="{C4A7C130-B112-4E47-B5C2-D3665A024A54}"/>
    <dgm:cxn modelId="{C8E87735-CF6B-425B-BAC6-D9F25AE2FA17}" srcId="{50E8327E-ECAB-43F2-A684-844973D5F4DC}" destId="{DF167E4D-87A6-44F1-91FF-1C3A42997765}" srcOrd="1" destOrd="0" parTransId="{B6FC7950-9519-4AEA-BC3C-8B6443FF305E}" sibTransId="{564810B4-63AE-455B-87BB-3D3F35DF6BD2}"/>
    <dgm:cxn modelId="{4CC10F55-90D3-4867-B0FA-BAC57CA5C7D4}" type="presOf" srcId="{94DF6C48-1572-4231-BB1F-CD260130FA64}" destId="{88980DEF-2C53-4FEC-9EE9-714883EAA4BE}" srcOrd="0" destOrd="0" presId="urn:microsoft.com/office/officeart/2018/2/layout/IconVerticalSolidList"/>
    <dgm:cxn modelId="{B1F34664-9108-49D4-B865-0E2E7D5563AA}" type="presOf" srcId="{696A5B04-5D92-4FB5-A2FE-C6AC46D3972D}" destId="{4FB521A8-5C10-4E92-99CE-7AA6096A29A1}" srcOrd="0" destOrd="0" presId="urn:microsoft.com/office/officeart/2018/2/layout/IconVerticalSolidList"/>
    <dgm:cxn modelId="{D2865C67-A430-463D-8830-F7068C4423B8}" srcId="{50E8327E-ECAB-43F2-A684-844973D5F4DC}" destId="{696A5B04-5D92-4FB5-A2FE-C6AC46D3972D}" srcOrd="3" destOrd="0" parTransId="{F3DA0B45-C992-47D2-AB84-99E126B9A3D8}" sibTransId="{DCDE4F24-32BC-40A8-AEE1-F35F50A64245}"/>
    <dgm:cxn modelId="{C97444AD-D651-4894-BE41-40E5E515B439}" type="presOf" srcId="{A6D637D6-E1FE-4723-8DA7-9B6A2D070280}" destId="{D503CD66-D4FC-42AA-8E3A-F6D1647B22B0}" srcOrd="0" destOrd="0" presId="urn:microsoft.com/office/officeart/2018/2/layout/IconVerticalSolidList"/>
    <dgm:cxn modelId="{FF065DC6-BA47-43DB-8C23-CB874D0ABB0F}" srcId="{50E8327E-ECAB-43F2-A684-844973D5F4DC}" destId="{94DF6C48-1572-4231-BB1F-CD260130FA64}" srcOrd="2" destOrd="0" parTransId="{16BFB3D6-2235-4BAB-8B24-B3FE92F6CE9F}" sibTransId="{B370B4E2-6AF6-4D56-B6E5-7A8F1B8F6CC3}"/>
    <dgm:cxn modelId="{A24A06D4-E2D8-4179-9672-0EA6C0B2C73C}" type="presOf" srcId="{50E8327E-ECAB-43F2-A684-844973D5F4DC}" destId="{096AF823-B83A-4E19-A4BD-348F6832908B}" srcOrd="0" destOrd="0" presId="urn:microsoft.com/office/officeart/2018/2/layout/IconVerticalSolidList"/>
    <dgm:cxn modelId="{A69E57F2-45E8-490C-AEBE-D47D2773E6CC}" type="presOf" srcId="{DF167E4D-87A6-44F1-91FF-1C3A42997765}" destId="{269F1CCF-0005-48BA-B89D-8EB44FD9B49F}" srcOrd="0" destOrd="0" presId="urn:microsoft.com/office/officeart/2018/2/layout/IconVerticalSolidList"/>
    <dgm:cxn modelId="{E71FC04F-FE0F-43D6-937C-8BC03B516E26}" type="presParOf" srcId="{096AF823-B83A-4E19-A4BD-348F6832908B}" destId="{A9DD0FC1-7802-4C91-AA61-8934DD9E32E4}" srcOrd="0" destOrd="0" presId="urn:microsoft.com/office/officeart/2018/2/layout/IconVerticalSolidList"/>
    <dgm:cxn modelId="{9DA88D0D-2089-49E5-941F-13B1F68752C7}" type="presParOf" srcId="{A9DD0FC1-7802-4C91-AA61-8934DD9E32E4}" destId="{EFFBD0AE-2D5A-4B7B-8695-BF1FFB52BC07}" srcOrd="0" destOrd="0" presId="urn:microsoft.com/office/officeart/2018/2/layout/IconVerticalSolidList"/>
    <dgm:cxn modelId="{4FE4CF4C-A11C-453C-BAC9-8FE164C58D08}" type="presParOf" srcId="{A9DD0FC1-7802-4C91-AA61-8934DD9E32E4}" destId="{E8134112-20CB-415B-A008-FE74A9CE39BD}" srcOrd="1" destOrd="0" presId="urn:microsoft.com/office/officeart/2018/2/layout/IconVerticalSolidList"/>
    <dgm:cxn modelId="{0A040239-4191-4637-A9E4-57487F4A4CB4}" type="presParOf" srcId="{A9DD0FC1-7802-4C91-AA61-8934DD9E32E4}" destId="{180D26D5-ABE7-475C-B8F7-4B5D95840301}" srcOrd="2" destOrd="0" presId="urn:microsoft.com/office/officeart/2018/2/layout/IconVerticalSolidList"/>
    <dgm:cxn modelId="{056E27B0-9F8B-45A4-900C-EF5247EBABAD}" type="presParOf" srcId="{A9DD0FC1-7802-4C91-AA61-8934DD9E32E4}" destId="{D503CD66-D4FC-42AA-8E3A-F6D1647B22B0}" srcOrd="3" destOrd="0" presId="urn:microsoft.com/office/officeart/2018/2/layout/IconVerticalSolidList"/>
    <dgm:cxn modelId="{4964867E-9362-45F3-A443-D51ABC9BA622}" type="presParOf" srcId="{096AF823-B83A-4E19-A4BD-348F6832908B}" destId="{B29FCBF6-E81F-4913-9734-7BFB08C50498}" srcOrd="1" destOrd="0" presId="urn:microsoft.com/office/officeart/2018/2/layout/IconVerticalSolidList"/>
    <dgm:cxn modelId="{C446EA8C-17A7-4043-99DD-AD566D0EC4F4}" type="presParOf" srcId="{096AF823-B83A-4E19-A4BD-348F6832908B}" destId="{DB4EC445-1A02-4FC2-98A5-5D12F774BC98}" srcOrd="2" destOrd="0" presId="urn:microsoft.com/office/officeart/2018/2/layout/IconVerticalSolidList"/>
    <dgm:cxn modelId="{ED828476-BF8B-4CB2-A0B1-CD58506F1B45}" type="presParOf" srcId="{DB4EC445-1A02-4FC2-98A5-5D12F774BC98}" destId="{711D00D6-D7BE-4997-8636-DD95959C7966}" srcOrd="0" destOrd="0" presId="urn:microsoft.com/office/officeart/2018/2/layout/IconVerticalSolidList"/>
    <dgm:cxn modelId="{1CCBF1FD-A507-49C2-9CE5-6ABEE2FBF2E7}" type="presParOf" srcId="{DB4EC445-1A02-4FC2-98A5-5D12F774BC98}" destId="{76472AB7-2843-4C68-AA0D-E2265A6B4A26}" srcOrd="1" destOrd="0" presId="urn:microsoft.com/office/officeart/2018/2/layout/IconVerticalSolidList"/>
    <dgm:cxn modelId="{25E68DE9-B1C9-4C3A-9C15-0BBCE3A047EB}" type="presParOf" srcId="{DB4EC445-1A02-4FC2-98A5-5D12F774BC98}" destId="{F6056B1B-BE7E-40CC-85A4-6E4AB4D79356}" srcOrd="2" destOrd="0" presId="urn:microsoft.com/office/officeart/2018/2/layout/IconVerticalSolidList"/>
    <dgm:cxn modelId="{040BF2F2-DEFC-4CEC-AB16-6CD20FC397DB}" type="presParOf" srcId="{DB4EC445-1A02-4FC2-98A5-5D12F774BC98}" destId="{269F1CCF-0005-48BA-B89D-8EB44FD9B49F}" srcOrd="3" destOrd="0" presId="urn:microsoft.com/office/officeart/2018/2/layout/IconVerticalSolidList"/>
    <dgm:cxn modelId="{44B0285C-CDB9-4E59-AA1E-8B6FA8DDBA38}" type="presParOf" srcId="{096AF823-B83A-4E19-A4BD-348F6832908B}" destId="{5E9A409B-6C5C-4C0A-9B70-41CFBDBC83B8}" srcOrd="3" destOrd="0" presId="urn:microsoft.com/office/officeart/2018/2/layout/IconVerticalSolidList"/>
    <dgm:cxn modelId="{349FC2E4-8867-4C16-B143-02A03657645B}" type="presParOf" srcId="{096AF823-B83A-4E19-A4BD-348F6832908B}" destId="{07C21792-6388-42BD-B0B3-FB468BB926AC}" srcOrd="4" destOrd="0" presId="urn:microsoft.com/office/officeart/2018/2/layout/IconVerticalSolidList"/>
    <dgm:cxn modelId="{15489A58-B5A5-45B9-BBF3-B281695C5976}" type="presParOf" srcId="{07C21792-6388-42BD-B0B3-FB468BB926AC}" destId="{D9DB3633-830D-4F83-8BCC-557F2DEF6945}" srcOrd="0" destOrd="0" presId="urn:microsoft.com/office/officeart/2018/2/layout/IconVerticalSolidList"/>
    <dgm:cxn modelId="{79B664B6-07A0-4901-BE21-1F5F92C5F3B0}" type="presParOf" srcId="{07C21792-6388-42BD-B0B3-FB468BB926AC}" destId="{F282EB79-1E1C-48FC-8312-2CDC7F1D74DE}" srcOrd="1" destOrd="0" presId="urn:microsoft.com/office/officeart/2018/2/layout/IconVerticalSolidList"/>
    <dgm:cxn modelId="{36FD96A9-149E-4BDB-90FE-832785250C07}" type="presParOf" srcId="{07C21792-6388-42BD-B0B3-FB468BB926AC}" destId="{A5647462-0B50-4F40-9BD8-19C37C7B9FD4}" srcOrd="2" destOrd="0" presId="urn:microsoft.com/office/officeart/2018/2/layout/IconVerticalSolidList"/>
    <dgm:cxn modelId="{B4581458-4410-4D46-83A6-F87EEAF0F0CA}" type="presParOf" srcId="{07C21792-6388-42BD-B0B3-FB468BB926AC}" destId="{88980DEF-2C53-4FEC-9EE9-714883EAA4BE}" srcOrd="3" destOrd="0" presId="urn:microsoft.com/office/officeart/2018/2/layout/IconVerticalSolidList"/>
    <dgm:cxn modelId="{DF62563E-9C53-45D3-8AB8-9D6A9583DCBD}" type="presParOf" srcId="{096AF823-B83A-4E19-A4BD-348F6832908B}" destId="{A5CA58B4-00EF-4B1A-B186-7B32945F2AF0}" srcOrd="5" destOrd="0" presId="urn:microsoft.com/office/officeart/2018/2/layout/IconVerticalSolidList"/>
    <dgm:cxn modelId="{1B627E36-4F2D-47F9-B659-47CF66C9BCE5}" type="presParOf" srcId="{096AF823-B83A-4E19-A4BD-348F6832908B}" destId="{F9479E09-741D-4F6A-9742-036E9E37AC88}" srcOrd="6" destOrd="0" presId="urn:microsoft.com/office/officeart/2018/2/layout/IconVerticalSolidList"/>
    <dgm:cxn modelId="{8D1590E6-8444-4891-8DFD-89BA85372E44}" type="presParOf" srcId="{F9479E09-741D-4F6A-9742-036E9E37AC88}" destId="{2FACA0E9-EFD9-4E57-8A27-24F52D6FF1F0}" srcOrd="0" destOrd="0" presId="urn:microsoft.com/office/officeart/2018/2/layout/IconVerticalSolidList"/>
    <dgm:cxn modelId="{8E4AAFB4-C4DA-49C3-B88D-1C7CB92FF778}" type="presParOf" srcId="{F9479E09-741D-4F6A-9742-036E9E37AC88}" destId="{88AFAD06-7AD9-4420-8057-3899CEE87A57}" srcOrd="1" destOrd="0" presId="urn:microsoft.com/office/officeart/2018/2/layout/IconVerticalSolidList"/>
    <dgm:cxn modelId="{027A2CCC-67C7-4BF8-B550-5CF6FC389C0F}" type="presParOf" srcId="{F9479E09-741D-4F6A-9742-036E9E37AC88}" destId="{B9F18C1F-7FEF-4AC0-B8AA-15271B846E55}" srcOrd="2" destOrd="0" presId="urn:microsoft.com/office/officeart/2018/2/layout/IconVerticalSolidList"/>
    <dgm:cxn modelId="{ABCA5110-D7B7-4AC6-BDBB-11EF81678F04}" type="presParOf" srcId="{F9479E09-741D-4F6A-9742-036E9E37AC88}" destId="{4FB521A8-5C10-4E92-99CE-7AA6096A29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43054D-4C80-417A-9E03-F89B36D7B5C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8875876-D7E2-45FA-8DB9-376C7E0E23A6}">
      <dgm:prSet/>
      <dgm:spPr/>
      <dgm:t>
        <a:bodyPr/>
        <a:lstStyle/>
        <a:p>
          <a:r>
            <a:rPr lang="en-SG"/>
            <a:t>install.packages("BiocManager")</a:t>
          </a:r>
          <a:endParaRPr lang="en-US"/>
        </a:p>
      </dgm:t>
    </dgm:pt>
    <dgm:pt modelId="{C6875EE0-A07F-4D35-8D44-F28663D05E91}" type="parTrans" cxnId="{5C4B1239-379E-41E6-AA1A-798A50AE6B46}">
      <dgm:prSet/>
      <dgm:spPr/>
      <dgm:t>
        <a:bodyPr/>
        <a:lstStyle/>
        <a:p>
          <a:endParaRPr lang="en-US"/>
        </a:p>
      </dgm:t>
    </dgm:pt>
    <dgm:pt modelId="{762D0A07-CA6A-4B64-9919-3DD6ED34711F}" type="sibTrans" cxnId="{5C4B1239-379E-41E6-AA1A-798A50AE6B46}">
      <dgm:prSet/>
      <dgm:spPr/>
      <dgm:t>
        <a:bodyPr/>
        <a:lstStyle/>
        <a:p>
          <a:endParaRPr lang="en-US"/>
        </a:p>
      </dgm:t>
    </dgm:pt>
    <dgm:pt modelId="{D68AD7BC-581D-4F31-9D94-4A6031CED7C8}">
      <dgm:prSet/>
      <dgm:spPr/>
      <dgm:t>
        <a:bodyPr/>
        <a:lstStyle/>
        <a:p>
          <a:r>
            <a:rPr lang="en-SG"/>
            <a:t>BiocManager::install("Biobase")</a:t>
          </a:r>
          <a:endParaRPr lang="en-US"/>
        </a:p>
      </dgm:t>
    </dgm:pt>
    <dgm:pt modelId="{E44446B1-6B72-4799-8728-0E29CB948766}" type="parTrans" cxnId="{0BCBEB1C-371A-467D-B032-3E259B103E20}">
      <dgm:prSet/>
      <dgm:spPr/>
      <dgm:t>
        <a:bodyPr/>
        <a:lstStyle/>
        <a:p>
          <a:endParaRPr lang="en-US"/>
        </a:p>
      </dgm:t>
    </dgm:pt>
    <dgm:pt modelId="{A687E780-373B-4B82-9D10-13E191A1A42C}" type="sibTrans" cxnId="{0BCBEB1C-371A-467D-B032-3E259B103E20}">
      <dgm:prSet/>
      <dgm:spPr/>
      <dgm:t>
        <a:bodyPr/>
        <a:lstStyle/>
        <a:p>
          <a:endParaRPr lang="en-US"/>
        </a:p>
      </dgm:t>
    </dgm:pt>
    <dgm:pt modelId="{BF8B546B-B296-4E3F-876C-42BD676C046A}" type="pres">
      <dgm:prSet presAssocID="{9443054D-4C80-417A-9E03-F89B36D7B5C7}" presName="root" presStyleCnt="0">
        <dgm:presLayoutVars>
          <dgm:dir/>
          <dgm:resizeHandles val="exact"/>
        </dgm:presLayoutVars>
      </dgm:prSet>
      <dgm:spPr/>
    </dgm:pt>
    <dgm:pt modelId="{9C964CA7-4A75-4E2B-A867-13C432E9B81A}" type="pres">
      <dgm:prSet presAssocID="{B8875876-D7E2-45FA-8DB9-376C7E0E23A6}" presName="compNode" presStyleCnt="0"/>
      <dgm:spPr/>
    </dgm:pt>
    <dgm:pt modelId="{4AD514F7-5E62-4ADE-B8FF-A7CF505D67A0}" type="pres">
      <dgm:prSet presAssocID="{B8875876-D7E2-45FA-8DB9-376C7E0E23A6}" presName="bgRect" presStyleLbl="bgShp" presStyleIdx="0" presStyleCnt="2"/>
      <dgm:spPr/>
    </dgm:pt>
    <dgm:pt modelId="{0EEE76B6-6E81-4BE0-80B3-BD531BFBEF05}" type="pres">
      <dgm:prSet presAssocID="{B8875876-D7E2-45FA-8DB9-376C7E0E23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lue"/>
        </a:ext>
      </dgm:extLst>
    </dgm:pt>
    <dgm:pt modelId="{291775A1-D613-4EBB-A62E-BCB04DC1906C}" type="pres">
      <dgm:prSet presAssocID="{B8875876-D7E2-45FA-8DB9-376C7E0E23A6}" presName="spaceRect" presStyleCnt="0"/>
      <dgm:spPr/>
    </dgm:pt>
    <dgm:pt modelId="{66A40343-43D8-4C09-8B1C-273348752C6D}" type="pres">
      <dgm:prSet presAssocID="{B8875876-D7E2-45FA-8DB9-376C7E0E23A6}" presName="parTx" presStyleLbl="revTx" presStyleIdx="0" presStyleCnt="2">
        <dgm:presLayoutVars>
          <dgm:chMax val="0"/>
          <dgm:chPref val="0"/>
        </dgm:presLayoutVars>
      </dgm:prSet>
      <dgm:spPr/>
    </dgm:pt>
    <dgm:pt modelId="{1668BD2F-D3D7-4E44-B87A-1340E62D5385}" type="pres">
      <dgm:prSet presAssocID="{762D0A07-CA6A-4B64-9919-3DD6ED34711F}" presName="sibTrans" presStyleCnt="0"/>
      <dgm:spPr/>
    </dgm:pt>
    <dgm:pt modelId="{973A8CB3-ECC8-47DF-A50B-27A0DE85CCB4}" type="pres">
      <dgm:prSet presAssocID="{D68AD7BC-581D-4F31-9D94-4A6031CED7C8}" presName="compNode" presStyleCnt="0"/>
      <dgm:spPr/>
    </dgm:pt>
    <dgm:pt modelId="{94B71B7C-A806-4D19-B01C-6CF9C07643F9}" type="pres">
      <dgm:prSet presAssocID="{D68AD7BC-581D-4F31-9D94-4A6031CED7C8}" presName="bgRect" presStyleLbl="bgShp" presStyleIdx="1" presStyleCnt="2"/>
      <dgm:spPr/>
    </dgm:pt>
    <dgm:pt modelId="{4A60DEA5-9854-4F67-B0D0-E26A2B690F8B}" type="pres">
      <dgm:prSet presAssocID="{D68AD7BC-581D-4F31-9D94-4A6031CED7C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937E8DAC-F39C-4C5C-BDAB-DE793584825C}" type="pres">
      <dgm:prSet presAssocID="{D68AD7BC-581D-4F31-9D94-4A6031CED7C8}" presName="spaceRect" presStyleCnt="0"/>
      <dgm:spPr/>
    </dgm:pt>
    <dgm:pt modelId="{1FC062F4-3A47-4106-8964-48490906F893}" type="pres">
      <dgm:prSet presAssocID="{D68AD7BC-581D-4F31-9D94-4A6031CED7C8}" presName="parTx" presStyleLbl="revTx" presStyleIdx="1" presStyleCnt="2">
        <dgm:presLayoutVars>
          <dgm:chMax val="0"/>
          <dgm:chPref val="0"/>
        </dgm:presLayoutVars>
      </dgm:prSet>
      <dgm:spPr/>
    </dgm:pt>
  </dgm:ptLst>
  <dgm:cxnLst>
    <dgm:cxn modelId="{0BCBEB1C-371A-467D-B032-3E259B103E20}" srcId="{9443054D-4C80-417A-9E03-F89B36D7B5C7}" destId="{D68AD7BC-581D-4F31-9D94-4A6031CED7C8}" srcOrd="1" destOrd="0" parTransId="{E44446B1-6B72-4799-8728-0E29CB948766}" sibTransId="{A687E780-373B-4B82-9D10-13E191A1A42C}"/>
    <dgm:cxn modelId="{5C4B1239-379E-41E6-AA1A-798A50AE6B46}" srcId="{9443054D-4C80-417A-9E03-F89B36D7B5C7}" destId="{B8875876-D7E2-45FA-8DB9-376C7E0E23A6}" srcOrd="0" destOrd="0" parTransId="{C6875EE0-A07F-4D35-8D44-F28663D05E91}" sibTransId="{762D0A07-CA6A-4B64-9919-3DD6ED34711F}"/>
    <dgm:cxn modelId="{97019A4F-D4C9-44CC-A068-26D4168A117D}" type="presOf" srcId="{9443054D-4C80-417A-9E03-F89B36D7B5C7}" destId="{BF8B546B-B296-4E3F-876C-42BD676C046A}" srcOrd="0" destOrd="0" presId="urn:microsoft.com/office/officeart/2018/2/layout/IconVerticalSolidList"/>
    <dgm:cxn modelId="{E0C67B76-32B2-4B50-9773-63F7094ADE0C}" type="presOf" srcId="{D68AD7BC-581D-4F31-9D94-4A6031CED7C8}" destId="{1FC062F4-3A47-4106-8964-48490906F893}" srcOrd="0" destOrd="0" presId="urn:microsoft.com/office/officeart/2018/2/layout/IconVerticalSolidList"/>
    <dgm:cxn modelId="{49F0E3BA-3B03-4276-8662-32E8781521DC}" type="presOf" srcId="{B8875876-D7E2-45FA-8DB9-376C7E0E23A6}" destId="{66A40343-43D8-4C09-8B1C-273348752C6D}" srcOrd="0" destOrd="0" presId="urn:microsoft.com/office/officeart/2018/2/layout/IconVerticalSolidList"/>
    <dgm:cxn modelId="{B741F9A4-AF76-471C-9FA2-323C28E328DF}" type="presParOf" srcId="{BF8B546B-B296-4E3F-876C-42BD676C046A}" destId="{9C964CA7-4A75-4E2B-A867-13C432E9B81A}" srcOrd="0" destOrd="0" presId="urn:microsoft.com/office/officeart/2018/2/layout/IconVerticalSolidList"/>
    <dgm:cxn modelId="{CAB02619-B7B4-4C41-94CB-E6E13E6B8BED}" type="presParOf" srcId="{9C964CA7-4A75-4E2B-A867-13C432E9B81A}" destId="{4AD514F7-5E62-4ADE-B8FF-A7CF505D67A0}" srcOrd="0" destOrd="0" presId="urn:microsoft.com/office/officeart/2018/2/layout/IconVerticalSolidList"/>
    <dgm:cxn modelId="{9AB09152-D6A0-49E5-B4B2-4FCD55FA5DA1}" type="presParOf" srcId="{9C964CA7-4A75-4E2B-A867-13C432E9B81A}" destId="{0EEE76B6-6E81-4BE0-80B3-BD531BFBEF05}" srcOrd="1" destOrd="0" presId="urn:microsoft.com/office/officeart/2018/2/layout/IconVerticalSolidList"/>
    <dgm:cxn modelId="{8CC04226-99CD-4040-BFFB-B746864737AA}" type="presParOf" srcId="{9C964CA7-4A75-4E2B-A867-13C432E9B81A}" destId="{291775A1-D613-4EBB-A62E-BCB04DC1906C}" srcOrd="2" destOrd="0" presId="urn:microsoft.com/office/officeart/2018/2/layout/IconVerticalSolidList"/>
    <dgm:cxn modelId="{DE9D8C78-37CE-43C8-B2CF-13DB991A7E40}" type="presParOf" srcId="{9C964CA7-4A75-4E2B-A867-13C432E9B81A}" destId="{66A40343-43D8-4C09-8B1C-273348752C6D}" srcOrd="3" destOrd="0" presId="urn:microsoft.com/office/officeart/2018/2/layout/IconVerticalSolidList"/>
    <dgm:cxn modelId="{8B6E32EB-4542-4816-8865-344031230430}" type="presParOf" srcId="{BF8B546B-B296-4E3F-876C-42BD676C046A}" destId="{1668BD2F-D3D7-4E44-B87A-1340E62D5385}" srcOrd="1" destOrd="0" presId="urn:microsoft.com/office/officeart/2018/2/layout/IconVerticalSolidList"/>
    <dgm:cxn modelId="{00701D1E-2AA7-4E31-BC75-BA5C36F4A3AC}" type="presParOf" srcId="{BF8B546B-B296-4E3F-876C-42BD676C046A}" destId="{973A8CB3-ECC8-47DF-A50B-27A0DE85CCB4}" srcOrd="2" destOrd="0" presId="urn:microsoft.com/office/officeart/2018/2/layout/IconVerticalSolidList"/>
    <dgm:cxn modelId="{A8028291-6237-4181-ABA3-02D89444A2B1}" type="presParOf" srcId="{973A8CB3-ECC8-47DF-A50B-27A0DE85CCB4}" destId="{94B71B7C-A806-4D19-B01C-6CF9C07643F9}" srcOrd="0" destOrd="0" presId="urn:microsoft.com/office/officeart/2018/2/layout/IconVerticalSolidList"/>
    <dgm:cxn modelId="{A058ACB0-A8AD-4D25-9267-B4B29A9DA2AD}" type="presParOf" srcId="{973A8CB3-ECC8-47DF-A50B-27A0DE85CCB4}" destId="{4A60DEA5-9854-4F67-B0D0-E26A2B690F8B}" srcOrd="1" destOrd="0" presId="urn:microsoft.com/office/officeart/2018/2/layout/IconVerticalSolidList"/>
    <dgm:cxn modelId="{2BC049ED-2664-4142-86A7-B08387E3FA65}" type="presParOf" srcId="{973A8CB3-ECC8-47DF-A50B-27A0DE85CCB4}" destId="{937E8DAC-F39C-4C5C-BDAB-DE793584825C}" srcOrd="2" destOrd="0" presId="urn:microsoft.com/office/officeart/2018/2/layout/IconVerticalSolidList"/>
    <dgm:cxn modelId="{579869CF-3932-4AA2-A744-5F64E1DFE09D}" type="presParOf" srcId="{973A8CB3-ECC8-47DF-A50B-27A0DE85CCB4}" destId="{1FC062F4-3A47-4106-8964-48490906F8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F99D006-31A6-4708-8D99-CF3FE3BAFA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25E076-8572-45AF-9F1C-E0FB07837D04}">
      <dgm:prSet/>
      <dgm:spPr/>
      <dgm:t>
        <a:bodyPr/>
        <a:lstStyle/>
        <a:p>
          <a:r>
            <a:rPr lang="en-US"/>
            <a:t>Allows you to download data directly from GEO into R</a:t>
          </a:r>
        </a:p>
      </dgm:t>
    </dgm:pt>
    <dgm:pt modelId="{D780B858-E622-42D6-A457-F78814CAE6B0}" type="parTrans" cxnId="{4FE73098-AB42-4CDD-9E5E-997D9C435935}">
      <dgm:prSet/>
      <dgm:spPr/>
      <dgm:t>
        <a:bodyPr/>
        <a:lstStyle/>
        <a:p>
          <a:endParaRPr lang="en-US"/>
        </a:p>
      </dgm:t>
    </dgm:pt>
    <dgm:pt modelId="{C86446EA-C1D9-4566-9603-AE21027D9A68}" type="sibTrans" cxnId="{4FE73098-AB42-4CDD-9E5E-997D9C435935}">
      <dgm:prSet/>
      <dgm:spPr/>
      <dgm:t>
        <a:bodyPr/>
        <a:lstStyle/>
        <a:p>
          <a:endParaRPr lang="en-US"/>
        </a:p>
      </dgm:t>
    </dgm:pt>
    <dgm:pt modelId="{06C99485-10DC-4A58-8B60-233205F8A1A9}">
      <dgm:prSet/>
      <dgm:spPr/>
      <dgm:t>
        <a:bodyPr/>
        <a:lstStyle/>
        <a:p>
          <a:r>
            <a:rPr lang="en-US"/>
            <a:t>library(GEOquery)</a:t>
          </a:r>
        </a:p>
      </dgm:t>
    </dgm:pt>
    <dgm:pt modelId="{16141B3D-A7A2-4E8C-A6CE-1F2D66E73EA2}" type="parTrans" cxnId="{2B4A16C7-D2B8-4ADD-8254-6A8121594CAC}">
      <dgm:prSet/>
      <dgm:spPr/>
      <dgm:t>
        <a:bodyPr/>
        <a:lstStyle/>
        <a:p>
          <a:endParaRPr lang="en-US"/>
        </a:p>
      </dgm:t>
    </dgm:pt>
    <dgm:pt modelId="{2422FB96-5061-472A-8345-FF2FD7AFEFE1}" type="sibTrans" cxnId="{2B4A16C7-D2B8-4ADD-8254-6A8121594CAC}">
      <dgm:prSet/>
      <dgm:spPr/>
      <dgm:t>
        <a:bodyPr/>
        <a:lstStyle/>
        <a:p>
          <a:endParaRPr lang="en-US"/>
        </a:p>
      </dgm:t>
    </dgm:pt>
    <dgm:pt modelId="{6961E221-0EDC-4689-A68D-80C3A5CF8A9E}">
      <dgm:prSet/>
      <dgm:spPr/>
      <dgm:t>
        <a:bodyPr/>
        <a:lstStyle/>
        <a:p>
          <a:r>
            <a:rPr lang="en-US"/>
            <a:t>geoD&lt;- getGEO(‘GSE6324’)  # processed data</a:t>
          </a:r>
        </a:p>
      </dgm:t>
    </dgm:pt>
    <dgm:pt modelId="{4A6BE47A-9751-4D9B-937A-607F791F1794}" type="parTrans" cxnId="{59D19CB3-C98E-401F-B3A5-6C11F4531A45}">
      <dgm:prSet/>
      <dgm:spPr/>
      <dgm:t>
        <a:bodyPr/>
        <a:lstStyle/>
        <a:p>
          <a:endParaRPr lang="en-US"/>
        </a:p>
      </dgm:t>
    </dgm:pt>
    <dgm:pt modelId="{642EE687-A70F-494B-88A3-7CD624368E6B}" type="sibTrans" cxnId="{59D19CB3-C98E-401F-B3A5-6C11F4531A45}">
      <dgm:prSet/>
      <dgm:spPr/>
      <dgm:t>
        <a:bodyPr/>
        <a:lstStyle/>
        <a:p>
          <a:endParaRPr lang="en-US"/>
        </a:p>
      </dgm:t>
    </dgm:pt>
    <dgm:pt modelId="{BBBA1B0C-725B-4650-AA59-931DAC23AD7D}">
      <dgm:prSet/>
      <dgm:spPr/>
      <dgm:t>
        <a:bodyPr/>
        <a:lstStyle/>
        <a:p>
          <a:r>
            <a:rPr lang="en-US"/>
            <a:t>cels&lt;- getGEOSuppFiles(‘GSE6324 ‘)  # raw data</a:t>
          </a:r>
        </a:p>
      </dgm:t>
    </dgm:pt>
    <dgm:pt modelId="{B5DE94D4-A352-46F6-B148-B01A3388678F}" type="parTrans" cxnId="{0D60D208-226E-4F1D-A7BB-0A9168525E92}">
      <dgm:prSet/>
      <dgm:spPr/>
      <dgm:t>
        <a:bodyPr/>
        <a:lstStyle/>
        <a:p>
          <a:endParaRPr lang="en-US"/>
        </a:p>
      </dgm:t>
    </dgm:pt>
    <dgm:pt modelId="{5B3B146E-1DAF-4628-99CB-66A2EF57E680}" type="sibTrans" cxnId="{0D60D208-226E-4F1D-A7BB-0A9168525E92}">
      <dgm:prSet/>
      <dgm:spPr/>
      <dgm:t>
        <a:bodyPr/>
        <a:lstStyle/>
        <a:p>
          <a:endParaRPr lang="en-US"/>
        </a:p>
      </dgm:t>
    </dgm:pt>
    <dgm:pt modelId="{6115898D-8105-4A36-8C67-8EE9EFE35AC1}" type="pres">
      <dgm:prSet presAssocID="{EF99D006-31A6-4708-8D99-CF3FE3BAFA5B}" presName="root" presStyleCnt="0">
        <dgm:presLayoutVars>
          <dgm:dir/>
          <dgm:resizeHandles val="exact"/>
        </dgm:presLayoutVars>
      </dgm:prSet>
      <dgm:spPr/>
    </dgm:pt>
    <dgm:pt modelId="{4D8B38A0-E94C-4834-BCB7-331FC000AABD}" type="pres">
      <dgm:prSet presAssocID="{F925E076-8572-45AF-9F1C-E0FB07837D04}" presName="compNode" presStyleCnt="0"/>
      <dgm:spPr/>
    </dgm:pt>
    <dgm:pt modelId="{1F93249D-B789-43C7-A71F-18FB97F3C70E}" type="pres">
      <dgm:prSet presAssocID="{F925E076-8572-45AF-9F1C-E0FB07837D04}" presName="bgRect" presStyleLbl="bgShp" presStyleIdx="0" presStyleCnt="4"/>
      <dgm:spPr/>
    </dgm:pt>
    <dgm:pt modelId="{FB8D2EA8-027C-4191-9489-858A8E0809BE}" type="pres">
      <dgm:prSet presAssocID="{F925E076-8572-45AF-9F1C-E0FB07837D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tellite"/>
        </a:ext>
      </dgm:extLst>
    </dgm:pt>
    <dgm:pt modelId="{4D88010E-69AA-424F-A55C-BFBFFBC84FC4}" type="pres">
      <dgm:prSet presAssocID="{F925E076-8572-45AF-9F1C-E0FB07837D04}" presName="spaceRect" presStyleCnt="0"/>
      <dgm:spPr/>
    </dgm:pt>
    <dgm:pt modelId="{760CF8AB-F798-4A9A-B998-7910BBF7BE3A}" type="pres">
      <dgm:prSet presAssocID="{F925E076-8572-45AF-9F1C-E0FB07837D04}" presName="parTx" presStyleLbl="revTx" presStyleIdx="0" presStyleCnt="4">
        <dgm:presLayoutVars>
          <dgm:chMax val="0"/>
          <dgm:chPref val="0"/>
        </dgm:presLayoutVars>
      </dgm:prSet>
      <dgm:spPr/>
    </dgm:pt>
    <dgm:pt modelId="{A461D7A7-18BB-430B-9982-BA499E5E5D27}" type="pres">
      <dgm:prSet presAssocID="{C86446EA-C1D9-4566-9603-AE21027D9A68}" presName="sibTrans" presStyleCnt="0"/>
      <dgm:spPr/>
    </dgm:pt>
    <dgm:pt modelId="{CAE54698-0A21-4E2D-B89A-33F270660CCB}" type="pres">
      <dgm:prSet presAssocID="{06C99485-10DC-4A58-8B60-233205F8A1A9}" presName="compNode" presStyleCnt="0"/>
      <dgm:spPr/>
    </dgm:pt>
    <dgm:pt modelId="{763BDE02-1889-4EEE-A2AA-5A32AB798592}" type="pres">
      <dgm:prSet presAssocID="{06C99485-10DC-4A58-8B60-233205F8A1A9}" presName="bgRect" presStyleLbl="bgShp" presStyleIdx="1" presStyleCnt="4"/>
      <dgm:spPr/>
    </dgm:pt>
    <dgm:pt modelId="{548F861C-0D19-4F5D-9E89-7EED6C058190}" type="pres">
      <dgm:prSet presAssocID="{06C99485-10DC-4A58-8B60-233205F8A1A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648591FE-4F5D-404D-ADE2-4BAC14A771AC}" type="pres">
      <dgm:prSet presAssocID="{06C99485-10DC-4A58-8B60-233205F8A1A9}" presName="spaceRect" presStyleCnt="0"/>
      <dgm:spPr/>
    </dgm:pt>
    <dgm:pt modelId="{3AE5CECB-1056-4E56-83F7-AFEFA633563E}" type="pres">
      <dgm:prSet presAssocID="{06C99485-10DC-4A58-8B60-233205F8A1A9}" presName="parTx" presStyleLbl="revTx" presStyleIdx="1" presStyleCnt="4">
        <dgm:presLayoutVars>
          <dgm:chMax val="0"/>
          <dgm:chPref val="0"/>
        </dgm:presLayoutVars>
      </dgm:prSet>
      <dgm:spPr/>
    </dgm:pt>
    <dgm:pt modelId="{68AC8DB0-6006-4199-B025-E6B06077939B}" type="pres">
      <dgm:prSet presAssocID="{2422FB96-5061-472A-8345-FF2FD7AFEFE1}" presName="sibTrans" presStyleCnt="0"/>
      <dgm:spPr/>
    </dgm:pt>
    <dgm:pt modelId="{4BF60DFA-125D-4F47-9784-C1D9103115AC}" type="pres">
      <dgm:prSet presAssocID="{6961E221-0EDC-4689-A68D-80C3A5CF8A9E}" presName="compNode" presStyleCnt="0"/>
      <dgm:spPr/>
    </dgm:pt>
    <dgm:pt modelId="{4EE651C5-6856-4EC3-A87E-19861943BEF3}" type="pres">
      <dgm:prSet presAssocID="{6961E221-0EDC-4689-A68D-80C3A5CF8A9E}" presName="bgRect" presStyleLbl="bgShp" presStyleIdx="2" presStyleCnt="4"/>
      <dgm:spPr/>
    </dgm:pt>
    <dgm:pt modelId="{9C503299-819A-4C42-9F87-EFE72CADD68F}" type="pres">
      <dgm:prSet presAssocID="{6961E221-0EDC-4689-A68D-80C3A5CF8A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F3D82397-3C34-47EC-B5B6-4632849054A4}" type="pres">
      <dgm:prSet presAssocID="{6961E221-0EDC-4689-A68D-80C3A5CF8A9E}" presName="spaceRect" presStyleCnt="0"/>
      <dgm:spPr/>
    </dgm:pt>
    <dgm:pt modelId="{94CFA7AC-8B56-496E-810E-4E70676857E3}" type="pres">
      <dgm:prSet presAssocID="{6961E221-0EDC-4689-A68D-80C3A5CF8A9E}" presName="parTx" presStyleLbl="revTx" presStyleIdx="2" presStyleCnt="4">
        <dgm:presLayoutVars>
          <dgm:chMax val="0"/>
          <dgm:chPref val="0"/>
        </dgm:presLayoutVars>
      </dgm:prSet>
      <dgm:spPr/>
    </dgm:pt>
    <dgm:pt modelId="{A9878D95-5D20-444B-B9C2-76F0D187EBCB}" type="pres">
      <dgm:prSet presAssocID="{642EE687-A70F-494B-88A3-7CD624368E6B}" presName="sibTrans" presStyleCnt="0"/>
      <dgm:spPr/>
    </dgm:pt>
    <dgm:pt modelId="{E8E4BD0B-F6AA-460A-8695-BFD1972FE77F}" type="pres">
      <dgm:prSet presAssocID="{BBBA1B0C-725B-4650-AA59-931DAC23AD7D}" presName="compNode" presStyleCnt="0"/>
      <dgm:spPr/>
    </dgm:pt>
    <dgm:pt modelId="{BA53C62E-C6BE-47A8-81D7-51DAC087AF37}" type="pres">
      <dgm:prSet presAssocID="{BBBA1B0C-725B-4650-AA59-931DAC23AD7D}" presName="bgRect" presStyleLbl="bgShp" presStyleIdx="3" presStyleCnt="4"/>
      <dgm:spPr/>
    </dgm:pt>
    <dgm:pt modelId="{C21BA47B-D827-48D2-AE39-DCD507B98572}" type="pres">
      <dgm:prSet presAssocID="{BBBA1B0C-725B-4650-AA59-931DAC23AD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9715577A-EF13-4AA8-B647-825A2E133E53}" type="pres">
      <dgm:prSet presAssocID="{BBBA1B0C-725B-4650-AA59-931DAC23AD7D}" presName="spaceRect" presStyleCnt="0"/>
      <dgm:spPr/>
    </dgm:pt>
    <dgm:pt modelId="{162C654B-8A2D-47BB-89B9-CDCD3DA38A8C}" type="pres">
      <dgm:prSet presAssocID="{BBBA1B0C-725B-4650-AA59-931DAC23AD7D}" presName="parTx" presStyleLbl="revTx" presStyleIdx="3" presStyleCnt="4">
        <dgm:presLayoutVars>
          <dgm:chMax val="0"/>
          <dgm:chPref val="0"/>
        </dgm:presLayoutVars>
      </dgm:prSet>
      <dgm:spPr/>
    </dgm:pt>
  </dgm:ptLst>
  <dgm:cxnLst>
    <dgm:cxn modelId="{0D60D208-226E-4F1D-A7BB-0A9168525E92}" srcId="{EF99D006-31A6-4708-8D99-CF3FE3BAFA5B}" destId="{BBBA1B0C-725B-4650-AA59-931DAC23AD7D}" srcOrd="3" destOrd="0" parTransId="{B5DE94D4-A352-46F6-B148-B01A3388678F}" sibTransId="{5B3B146E-1DAF-4628-99CB-66A2EF57E680}"/>
    <dgm:cxn modelId="{FAE2C63F-8C97-476E-94EC-987EDDEB92FD}" type="presOf" srcId="{6961E221-0EDC-4689-A68D-80C3A5CF8A9E}" destId="{94CFA7AC-8B56-496E-810E-4E70676857E3}" srcOrd="0" destOrd="0" presId="urn:microsoft.com/office/officeart/2018/2/layout/IconVerticalSolidList"/>
    <dgm:cxn modelId="{4FE73098-AB42-4CDD-9E5E-997D9C435935}" srcId="{EF99D006-31A6-4708-8D99-CF3FE3BAFA5B}" destId="{F925E076-8572-45AF-9F1C-E0FB07837D04}" srcOrd="0" destOrd="0" parTransId="{D780B858-E622-42D6-A457-F78814CAE6B0}" sibTransId="{C86446EA-C1D9-4566-9603-AE21027D9A68}"/>
    <dgm:cxn modelId="{D2C7619B-E9A4-44BD-9CEC-BF47D06AC3A9}" type="presOf" srcId="{EF99D006-31A6-4708-8D99-CF3FE3BAFA5B}" destId="{6115898D-8105-4A36-8C67-8EE9EFE35AC1}" srcOrd="0" destOrd="0" presId="urn:microsoft.com/office/officeart/2018/2/layout/IconVerticalSolidList"/>
    <dgm:cxn modelId="{2FF7089D-D2AE-41D4-8838-A9363E279A87}" type="presOf" srcId="{F925E076-8572-45AF-9F1C-E0FB07837D04}" destId="{760CF8AB-F798-4A9A-B998-7910BBF7BE3A}" srcOrd="0" destOrd="0" presId="urn:microsoft.com/office/officeart/2018/2/layout/IconVerticalSolidList"/>
    <dgm:cxn modelId="{59D19CB3-C98E-401F-B3A5-6C11F4531A45}" srcId="{EF99D006-31A6-4708-8D99-CF3FE3BAFA5B}" destId="{6961E221-0EDC-4689-A68D-80C3A5CF8A9E}" srcOrd="2" destOrd="0" parTransId="{4A6BE47A-9751-4D9B-937A-607F791F1794}" sibTransId="{642EE687-A70F-494B-88A3-7CD624368E6B}"/>
    <dgm:cxn modelId="{2B4A16C7-D2B8-4ADD-8254-6A8121594CAC}" srcId="{EF99D006-31A6-4708-8D99-CF3FE3BAFA5B}" destId="{06C99485-10DC-4A58-8B60-233205F8A1A9}" srcOrd="1" destOrd="0" parTransId="{16141B3D-A7A2-4E8C-A6CE-1F2D66E73EA2}" sibTransId="{2422FB96-5061-472A-8345-FF2FD7AFEFE1}"/>
    <dgm:cxn modelId="{DA8B3DDC-2EB0-4A3B-9B4E-6588E5ABB3EC}" type="presOf" srcId="{BBBA1B0C-725B-4650-AA59-931DAC23AD7D}" destId="{162C654B-8A2D-47BB-89B9-CDCD3DA38A8C}" srcOrd="0" destOrd="0" presId="urn:microsoft.com/office/officeart/2018/2/layout/IconVerticalSolidList"/>
    <dgm:cxn modelId="{E0768BDE-B44F-4C0B-88E6-637D665C62D0}" type="presOf" srcId="{06C99485-10DC-4A58-8B60-233205F8A1A9}" destId="{3AE5CECB-1056-4E56-83F7-AFEFA633563E}" srcOrd="0" destOrd="0" presId="urn:microsoft.com/office/officeart/2018/2/layout/IconVerticalSolidList"/>
    <dgm:cxn modelId="{499C9161-D7B7-485F-AC4E-B85023B1140C}" type="presParOf" srcId="{6115898D-8105-4A36-8C67-8EE9EFE35AC1}" destId="{4D8B38A0-E94C-4834-BCB7-331FC000AABD}" srcOrd="0" destOrd="0" presId="urn:microsoft.com/office/officeart/2018/2/layout/IconVerticalSolidList"/>
    <dgm:cxn modelId="{3E853CC3-A595-40E2-A947-DD89AEDE9EDF}" type="presParOf" srcId="{4D8B38A0-E94C-4834-BCB7-331FC000AABD}" destId="{1F93249D-B789-43C7-A71F-18FB97F3C70E}" srcOrd="0" destOrd="0" presId="urn:microsoft.com/office/officeart/2018/2/layout/IconVerticalSolidList"/>
    <dgm:cxn modelId="{8E35E784-A68B-4EDC-980F-93A5A9D404DD}" type="presParOf" srcId="{4D8B38A0-E94C-4834-BCB7-331FC000AABD}" destId="{FB8D2EA8-027C-4191-9489-858A8E0809BE}" srcOrd="1" destOrd="0" presId="urn:microsoft.com/office/officeart/2018/2/layout/IconVerticalSolidList"/>
    <dgm:cxn modelId="{F004C289-4109-4D22-BBD0-1E10BDD0C75A}" type="presParOf" srcId="{4D8B38A0-E94C-4834-BCB7-331FC000AABD}" destId="{4D88010E-69AA-424F-A55C-BFBFFBC84FC4}" srcOrd="2" destOrd="0" presId="urn:microsoft.com/office/officeart/2018/2/layout/IconVerticalSolidList"/>
    <dgm:cxn modelId="{84F23F36-3E8B-4F5F-9CFC-162B67772737}" type="presParOf" srcId="{4D8B38A0-E94C-4834-BCB7-331FC000AABD}" destId="{760CF8AB-F798-4A9A-B998-7910BBF7BE3A}" srcOrd="3" destOrd="0" presId="urn:microsoft.com/office/officeart/2018/2/layout/IconVerticalSolidList"/>
    <dgm:cxn modelId="{EB65C701-F69F-45A2-A286-1977DCD88CD0}" type="presParOf" srcId="{6115898D-8105-4A36-8C67-8EE9EFE35AC1}" destId="{A461D7A7-18BB-430B-9982-BA499E5E5D27}" srcOrd="1" destOrd="0" presId="urn:microsoft.com/office/officeart/2018/2/layout/IconVerticalSolidList"/>
    <dgm:cxn modelId="{80466846-B320-4BC5-A014-CC47440F7F79}" type="presParOf" srcId="{6115898D-8105-4A36-8C67-8EE9EFE35AC1}" destId="{CAE54698-0A21-4E2D-B89A-33F270660CCB}" srcOrd="2" destOrd="0" presId="urn:microsoft.com/office/officeart/2018/2/layout/IconVerticalSolidList"/>
    <dgm:cxn modelId="{781D02DA-5E69-46C2-BBF9-886153585B7B}" type="presParOf" srcId="{CAE54698-0A21-4E2D-B89A-33F270660CCB}" destId="{763BDE02-1889-4EEE-A2AA-5A32AB798592}" srcOrd="0" destOrd="0" presId="urn:microsoft.com/office/officeart/2018/2/layout/IconVerticalSolidList"/>
    <dgm:cxn modelId="{34605D90-9666-4534-9C3B-290C1166AB82}" type="presParOf" srcId="{CAE54698-0A21-4E2D-B89A-33F270660CCB}" destId="{548F861C-0D19-4F5D-9E89-7EED6C058190}" srcOrd="1" destOrd="0" presId="urn:microsoft.com/office/officeart/2018/2/layout/IconVerticalSolidList"/>
    <dgm:cxn modelId="{A5128C77-25AD-4972-A9FE-9534A4C4F2FB}" type="presParOf" srcId="{CAE54698-0A21-4E2D-B89A-33F270660CCB}" destId="{648591FE-4F5D-404D-ADE2-4BAC14A771AC}" srcOrd="2" destOrd="0" presId="urn:microsoft.com/office/officeart/2018/2/layout/IconVerticalSolidList"/>
    <dgm:cxn modelId="{D6EB81EF-8DFC-4B3B-B377-615686B68000}" type="presParOf" srcId="{CAE54698-0A21-4E2D-B89A-33F270660CCB}" destId="{3AE5CECB-1056-4E56-83F7-AFEFA633563E}" srcOrd="3" destOrd="0" presId="urn:microsoft.com/office/officeart/2018/2/layout/IconVerticalSolidList"/>
    <dgm:cxn modelId="{CDA3EFFB-1B59-445B-BECF-64579736A75D}" type="presParOf" srcId="{6115898D-8105-4A36-8C67-8EE9EFE35AC1}" destId="{68AC8DB0-6006-4199-B025-E6B06077939B}" srcOrd="3" destOrd="0" presId="urn:microsoft.com/office/officeart/2018/2/layout/IconVerticalSolidList"/>
    <dgm:cxn modelId="{897BC076-AA7A-4EA4-AA2D-A42356118586}" type="presParOf" srcId="{6115898D-8105-4A36-8C67-8EE9EFE35AC1}" destId="{4BF60DFA-125D-4F47-9784-C1D9103115AC}" srcOrd="4" destOrd="0" presId="urn:microsoft.com/office/officeart/2018/2/layout/IconVerticalSolidList"/>
    <dgm:cxn modelId="{B6D8F493-16B8-4890-9E9D-A8F5293F5209}" type="presParOf" srcId="{4BF60DFA-125D-4F47-9784-C1D9103115AC}" destId="{4EE651C5-6856-4EC3-A87E-19861943BEF3}" srcOrd="0" destOrd="0" presId="urn:microsoft.com/office/officeart/2018/2/layout/IconVerticalSolidList"/>
    <dgm:cxn modelId="{9AA9C32B-E190-41B1-A5FF-67B82A24A3C9}" type="presParOf" srcId="{4BF60DFA-125D-4F47-9784-C1D9103115AC}" destId="{9C503299-819A-4C42-9F87-EFE72CADD68F}" srcOrd="1" destOrd="0" presId="urn:microsoft.com/office/officeart/2018/2/layout/IconVerticalSolidList"/>
    <dgm:cxn modelId="{14649C90-FFAF-4BBA-807C-CF1187F16371}" type="presParOf" srcId="{4BF60DFA-125D-4F47-9784-C1D9103115AC}" destId="{F3D82397-3C34-47EC-B5B6-4632849054A4}" srcOrd="2" destOrd="0" presId="urn:microsoft.com/office/officeart/2018/2/layout/IconVerticalSolidList"/>
    <dgm:cxn modelId="{8E5FAF31-84CB-4A36-B96F-717D08ECC550}" type="presParOf" srcId="{4BF60DFA-125D-4F47-9784-C1D9103115AC}" destId="{94CFA7AC-8B56-496E-810E-4E70676857E3}" srcOrd="3" destOrd="0" presId="urn:microsoft.com/office/officeart/2018/2/layout/IconVerticalSolidList"/>
    <dgm:cxn modelId="{AEE01183-71CA-4A96-A5B4-70EEFC391B09}" type="presParOf" srcId="{6115898D-8105-4A36-8C67-8EE9EFE35AC1}" destId="{A9878D95-5D20-444B-B9C2-76F0D187EBCB}" srcOrd="5" destOrd="0" presId="urn:microsoft.com/office/officeart/2018/2/layout/IconVerticalSolidList"/>
    <dgm:cxn modelId="{70847E29-B1C2-48E2-BD4A-8D9A10C16096}" type="presParOf" srcId="{6115898D-8105-4A36-8C67-8EE9EFE35AC1}" destId="{E8E4BD0B-F6AA-460A-8695-BFD1972FE77F}" srcOrd="6" destOrd="0" presId="urn:microsoft.com/office/officeart/2018/2/layout/IconVerticalSolidList"/>
    <dgm:cxn modelId="{509EBDDC-A9FA-4291-AD89-0D6C8E98A21D}" type="presParOf" srcId="{E8E4BD0B-F6AA-460A-8695-BFD1972FE77F}" destId="{BA53C62E-C6BE-47A8-81D7-51DAC087AF37}" srcOrd="0" destOrd="0" presId="urn:microsoft.com/office/officeart/2018/2/layout/IconVerticalSolidList"/>
    <dgm:cxn modelId="{F8696EAE-7756-44F8-AEA3-6FA937A05AA5}" type="presParOf" srcId="{E8E4BD0B-F6AA-460A-8695-BFD1972FE77F}" destId="{C21BA47B-D827-48D2-AE39-DCD507B98572}" srcOrd="1" destOrd="0" presId="urn:microsoft.com/office/officeart/2018/2/layout/IconVerticalSolidList"/>
    <dgm:cxn modelId="{DB9534CA-978E-4BFC-9D21-BA874F16E0D4}" type="presParOf" srcId="{E8E4BD0B-F6AA-460A-8695-BFD1972FE77F}" destId="{9715577A-EF13-4AA8-B647-825A2E133E53}" srcOrd="2" destOrd="0" presId="urn:microsoft.com/office/officeart/2018/2/layout/IconVerticalSolidList"/>
    <dgm:cxn modelId="{487BD4F2-660C-4A18-B5F1-6823F01DF59F}" type="presParOf" srcId="{E8E4BD0B-F6AA-460A-8695-BFD1972FE77F}" destId="{162C654B-8A2D-47BB-89B9-CDCD3DA38A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B6CC92B-5336-4B8D-AF81-68BDC67132E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A59CA4A-F4DC-4FD5-8F8E-9FFF89F27190}">
      <dgm:prSet/>
      <dgm:spPr/>
      <dgm:t>
        <a:bodyPr/>
        <a:lstStyle/>
        <a:p>
          <a:r>
            <a:rPr lang="en-US"/>
            <a:t>Sister site of GEO</a:t>
          </a:r>
        </a:p>
      </dgm:t>
    </dgm:pt>
    <dgm:pt modelId="{705BFFA6-0DC7-4995-9FF5-91EEF0118FD3}" type="parTrans" cxnId="{1A11932F-03B5-4E71-9EB4-AC391CE23591}">
      <dgm:prSet/>
      <dgm:spPr/>
      <dgm:t>
        <a:bodyPr/>
        <a:lstStyle/>
        <a:p>
          <a:endParaRPr lang="en-US"/>
        </a:p>
      </dgm:t>
    </dgm:pt>
    <dgm:pt modelId="{14EC59BF-6411-40FF-BF49-26F48CAF317E}" type="sibTrans" cxnId="{1A11932F-03B5-4E71-9EB4-AC391CE23591}">
      <dgm:prSet/>
      <dgm:spPr/>
      <dgm:t>
        <a:bodyPr/>
        <a:lstStyle/>
        <a:p>
          <a:endParaRPr lang="en-US"/>
        </a:p>
      </dgm:t>
    </dgm:pt>
    <dgm:pt modelId="{425D527D-318E-4DBF-A977-21EB0D1C6A25}">
      <dgm:prSet/>
      <dgm:spPr/>
      <dgm:t>
        <a:bodyPr/>
        <a:lstStyle/>
        <a:p>
          <a:r>
            <a:rPr lang="en-US"/>
            <a:t>AE take data from GEO, and implement MIAME more stringently</a:t>
          </a:r>
        </a:p>
      </dgm:t>
    </dgm:pt>
    <dgm:pt modelId="{B4077C97-F629-4A12-92F9-D91FC70C3F8D}" type="parTrans" cxnId="{8E54CC42-B235-492D-989E-39E7D8FCF000}">
      <dgm:prSet/>
      <dgm:spPr/>
      <dgm:t>
        <a:bodyPr/>
        <a:lstStyle/>
        <a:p>
          <a:endParaRPr lang="en-US"/>
        </a:p>
      </dgm:t>
    </dgm:pt>
    <dgm:pt modelId="{DD8E5CBA-B400-4C1E-A927-5DC673AE17CF}" type="sibTrans" cxnId="{8E54CC42-B235-492D-989E-39E7D8FCF000}">
      <dgm:prSet/>
      <dgm:spPr/>
      <dgm:t>
        <a:bodyPr/>
        <a:lstStyle/>
        <a:p>
          <a:endParaRPr lang="en-US"/>
        </a:p>
      </dgm:t>
    </dgm:pt>
    <dgm:pt modelId="{EFAC208B-215D-4799-B755-273F7E228FA1}">
      <dgm:prSet/>
      <dgm:spPr/>
      <dgm:t>
        <a:bodyPr/>
        <a:lstStyle/>
        <a:p>
          <a:r>
            <a:rPr lang="en-US" dirty="0"/>
            <a:t>AE has nice browser interface </a:t>
          </a:r>
        </a:p>
      </dgm:t>
    </dgm:pt>
    <dgm:pt modelId="{A46ECC61-D92D-4E14-BA96-D0DF02E08068}" type="parTrans" cxnId="{C2B37CE7-E744-4C87-A0B6-64DF3AD6C77B}">
      <dgm:prSet/>
      <dgm:spPr/>
      <dgm:t>
        <a:bodyPr/>
        <a:lstStyle/>
        <a:p>
          <a:endParaRPr lang="en-US"/>
        </a:p>
      </dgm:t>
    </dgm:pt>
    <dgm:pt modelId="{895E98E6-1671-4DE2-83BB-241E98E7F573}" type="sibTrans" cxnId="{C2B37CE7-E744-4C87-A0B6-64DF3AD6C77B}">
      <dgm:prSet/>
      <dgm:spPr/>
      <dgm:t>
        <a:bodyPr/>
        <a:lstStyle/>
        <a:p>
          <a:endParaRPr lang="en-US"/>
        </a:p>
      </dgm:t>
    </dgm:pt>
    <dgm:pt modelId="{864C9FFB-A168-4C92-9277-235BCE37DEBA}">
      <dgm:prSet/>
      <dgm:spPr/>
      <dgm:t>
        <a:bodyPr/>
        <a:lstStyle/>
        <a:p>
          <a:r>
            <a:rPr lang="en-US"/>
            <a:t>Many datasets are in Gene Expression Atlas (GXA) which is a fab resource with a nice API</a:t>
          </a:r>
        </a:p>
      </dgm:t>
    </dgm:pt>
    <dgm:pt modelId="{6EE1D297-45D7-4314-81C5-102EDEF7144B}" type="parTrans" cxnId="{1AD68BA6-780C-4990-93F5-5E68CFFFD533}">
      <dgm:prSet/>
      <dgm:spPr/>
      <dgm:t>
        <a:bodyPr/>
        <a:lstStyle/>
        <a:p>
          <a:endParaRPr lang="en-US"/>
        </a:p>
      </dgm:t>
    </dgm:pt>
    <dgm:pt modelId="{C4E973C1-8083-4D04-BAB1-54898693ECA5}" type="sibTrans" cxnId="{1AD68BA6-780C-4990-93F5-5E68CFFFD533}">
      <dgm:prSet/>
      <dgm:spPr/>
      <dgm:t>
        <a:bodyPr/>
        <a:lstStyle/>
        <a:p>
          <a:endParaRPr lang="en-US"/>
        </a:p>
      </dgm:t>
    </dgm:pt>
    <dgm:pt modelId="{C18FF76D-018C-4232-8747-8C0E62AFA88F}">
      <dgm:prSet/>
      <dgm:spPr/>
      <dgm:t>
        <a:bodyPr/>
        <a:lstStyle/>
        <a:p>
          <a:r>
            <a:rPr lang="en-US" dirty="0"/>
            <a:t>The updates from GEO are less frequent now. It is uncertain we need several data repositories</a:t>
          </a:r>
        </a:p>
      </dgm:t>
    </dgm:pt>
    <dgm:pt modelId="{DA6D45BE-D23C-482B-B559-F9BA87185F99}" type="parTrans" cxnId="{77B32FF9-B7CF-4721-B8B8-392DD1750F44}">
      <dgm:prSet/>
      <dgm:spPr/>
      <dgm:t>
        <a:bodyPr/>
        <a:lstStyle/>
        <a:p>
          <a:endParaRPr lang="en-US"/>
        </a:p>
      </dgm:t>
    </dgm:pt>
    <dgm:pt modelId="{AB5192E4-CBEA-4C8A-953D-4936334E3806}" type="sibTrans" cxnId="{77B32FF9-B7CF-4721-B8B8-392DD1750F44}">
      <dgm:prSet/>
      <dgm:spPr/>
      <dgm:t>
        <a:bodyPr/>
        <a:lstStyle/>
        <a:p>
          <a:endParaRPr lang="en-US"/>
        </a:p>
      </dgm:t>
    </dgm:pt>
    <dgm:pt modelId="{BF269E28-7245-4A59-8212-A75E552DA4E1}" type="pres">
      <dgm:prSet presAssocID="{4B6CC92B-5336-4B8D-AF81-68BDC67132EA}" presName="root" presStyleCnt="0">
        <dgm:presLayoutVars>
          <dgm:dir/>
          <dgm:resizeHandles val="exact"/>
        </dgm:presLayoutVars>
      </dgm:prSet>
      <dgm:spPr/>
    </dgm:pt>
    <dgm:pt modelId="{DA8E560F-CB4F-4385-B876-B67CD8D5BF10}" type="pres">
      <dgm:prSet presAssocID="{8A59CA4A-F4DC-4FD5-8F8E-9FFF89F27190}" presName="compNode" presStyleCnt="0"/>
      <dgm:spPr/>
    </dgm:pt>
    <dgm:pt modelId="{456C055B-FFAF-42D6-BBFC-81DFE54DB575}" type="pres">
      <dgm:prSet presAssocID="{8A59CA4A-F4DC-4FD5-8F8E-9FFF89F27190}" presName="bgRect" presStyleLbl="bgShp" presStyleIdx="0" presStyleCnt="5"/>
      <dgm:spPr/>
    </dgm:pt>
    <dgm:pt modelId="{33BEC474-C149-4B3F-8376-DCFB959CD57F}" type="pres">
      <dgm:prSet presAssocID="{8A59CA4A-F4DC-4FD5-8F8E-9FFF89F2719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650D4C9D-22C5-40B6-8FFC-4EAE0B351F11}" type="pres">
      <dgm:prSet presAssocID="{8A59CA4A-F4DC-4FD5-8F8E-9FFF89F27190}" presName="spaceRect" presStyleCnt="0"/>
      <dgm:spPr/>
    </dgm:pt>
    <dgm:pt modelId="{15962250-6CF4-400E-BA3C-0B4988AF4C45}" type="pres">
      <dgm:prSet presAssocID="{8A59CA4A-F4DC-4FD5-8F8E-9FFF89F27190}" presName="parTx" presStyleLbl="revTx" presStyleIdx="0" presStyleCnt="5">
        <dgm:presLayoutVars>
          <dgm:chMax val="0"/>
          <dgm:chPref val="0"/>
        </dgm:presLayoutVars>
      </dgm:prSet>
      <dgm:spPr/>
    </dgm:pt>
    <dgm:pt modelId="{9BDAC646-E0AA-4493-BDA5-AAA2EC0A3EB0}" type="pres">
      <dgm:prSet presAssocID="{14EC59BF-6411-40FF-BF49-26F48CAF317E}" presName="sibTrans" presStyleCnt="0"/>
      <dgm:spPr/>
    </dgm:pt>
    <dgm:pt modelId="{5375AD37-B4B5-4700-A022-63FBF72D7F69}" type="pres">
      <dgm:prSet presAssocID="{425D527D-318E-4DBF-A977-21EB0D1C6A25}" presName="compNode" presStyleCnt="0"/>
      <dgm:spPr/>
    </dgm:pt>
    <dgm:pt modelId="{7AE1EAD2-5048-4D21-889E-096E9C9280A7}" type="pres">
      <dgm:prSet presAssocID="{425D527D-318E-4DBF-A977-21EB0D1C6A25}" presName="bgRect" presStyleLbl="bgShp" presStyleIdx="1" presStyleCnt="5"/>
      <dgm:spPr/>
    </dgm:pt>
    <dgm:pt modelId="{70800E4D-2827-455F-97EC-025342B0E501}" type="pres">
      <dgm:prSet presAssocID="{425D527D-318E-4DBF-A977-21EB0D1C6A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71D1A522-20DD-4ACA-9BEB-9FBA8AFD24DA}" type="pres">
      <dgm:prSet presAssocID="{425D527D-318E-4DBF-A977-21EB0D1C6A25}" presName="spaceRect" presStyleCnt="0"/>
      <dgm:spPr/>
    </dgm:pt>
    <dgm:pt modelId="{8CB32635-2848-4FC9-AE34-1D364B318723}" type="pres">
      <dgm:prSet presAssocID="{425D527D-318E-4DBF-A977-21EB0D1C6A25}" presName="parTx" presStyleLbl="revTx" presStyleIdx="1" presStyleCnt="5">
        <dgm:presLayoutVars>
          <dgm:chMax val="0"/>
          <dgm:chPref val="0"/>
        </dgm:presLayoutVars>
      </dgm:prSet>
      <dgm:spPr/>
    </dgm:pt>
    <dgm:pt modelId="{6A9548BB-BD69-4B15-8BB0-443C7D343DC8}" type="pres">
      <dgm:prSet presAssocID="{DD8E5CBA-B400-4C1E-A927-5DC673AE17CF}" presName="sibTrans" presStyleCnt="0"/>
      <dgm:spPr/>
    </dgm:pt>
    <dgm:pt modelId="{0D0C190D-DDF7-4EC1-A47D-1036991E3D54}" type="pres">
      <dgm:prSet presAssocID="{EFAC208B-215D-4799-B755-273F7E228FA1}" presName="compNode" presStyleCnt="0"/>
      <dgm:spPr/>
    </dgm:pt>
    <dgm:pt modelId="{0555EBCF-E047-4330-91CB-DAF07A5F76D1}" type="pres">
      <dgm:prSet presAssocID="{EFAC208B-215D-4799-B755-273F7E228FA1}" presName="bgRect" presStyleLbl="bgShp" presStyleIdx="2" presStyleCnt="5"/>
      <dgm:spPr/>
    </dgm:pt>
    <dgm:pt modelId="{B83E348B-F8F6-4AB6-94B5-48B83AD1D792}" type="pres">
      <dgm:prSet presAssocID="{EFAC208B-215D-4799-B755-273F7E228F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81EA0E2C-B717-4EBE-BF44-56062BE42386}" type="pres">
      <dgm:prSet presAssocID="{EFAC208B-215D-4799-B755-273F7E228FA1}" presName="spaceRect" presStyleCnt="0"/>
      <dgm:spPr/>
    </dgm:pt>
    <dgm:pt modelId="{0DC9E7DE-8E3F-4A96-A73E-456A3E3DFA43}" type="pres">
      <dgm:prSet presAssocID="{EFAC208B-215D-4799-B755-273F7E228FA1}" presName="parTx" presStyleLbl="revTx" presStyleIdx="2" presStyleCnt="5">
        <dgm:presLayoutVars>
          <dgm:chMax val="0"/>
          <dgm:chPref val="0"/>
        </dgm:presLayoutVars>
      </dgm:prSet>
      <dgm:spPr/>
    </dgm:pt>
    <dgm:pt modelId="{EB728DCA-B7CB-4066-9F77-005676AAC8CD}" type="pres">
      <dgm:prSet presAssocID="{895E98E6-1671-4DE2-83BB-241E98E7F573}" presName="sibTrans" presStyleCnt="0"/>
      <dgm:spPr/>
    </dgm:pt>
    <dgm:pt modelId="{36A2F21F-8A44-475A-9E0A-1DC0E73E5AEE}" type="pres">
      <dgm:prSet presAssocID="{864C9FFB-A168-4C92-9277-235BCE37DEBA}" presName="compNode" presStyleCnt="0"/>
      <dgm:spPr/>
    </dgm:pt>
    <dgm:pt modelId="{73876844-78A3-44EB-A566-E064ABF7DD3C}" type="pres">
      <dgm:prSet presAssocID="{864C9FFB-A168-4C92-9277-235BCE37DEBA}" presName="bgRect" presStyleLbl="bgShp" presStyleIdx="3" presStyleCnt="5"/>
      <dgm:spPr/>
    </dgm:pt>
    <dgm:pt modelId="{0A8235D8-3BC7-43F7-AEEB-983DDA94C4E4}" type="pres">
      <dgm:prSet presAssocID="{864C9FFB-A168-4C92-9277-235BCE37DEB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97F8E382-471D-48F7-B093-B405C9394532}" type="pres">
      <dgm:prSet presAssocID="{864C9FFB-A168-4C92-9277-235BCE37DEBA}" presName="spaceRect" presStyleCnt="0"/>
      <dgm:spPr/>
    </dgm:pt>
    <dgm:pt modelId="{1EDBFF1E-A28B-4785-A740-099F143C56DE}" type="pres">
      <dgm:prSet presAssocID="{864C9FFB-A168-4C92-9277-235BCE37DEBA}" presName="parTx" presStyleLbl="revTx" presStyleIdx="3" presStyleCnt="5">
        <dgm:presLayoutVars>
          <dgm:chMax val="0"/>
          <dgm:chPref val="0"/>
        </dgm:presLayoutVars>
      </dgm:prSet>
      <dgm:spPr/>
    </dgm:pt>
    <dgm:pt modelId="{0C37CA6D-AD80-4041-8FD2-FEEB9F339C4E}" type="pres">
      <dgm:prSet presAssocID="{C4E973C1-8083-4D04-BAB1-54898693ECA5}" presName="sibTrans" presStyleCnt="0"/>
      <dgm:spPr/>
    </dgm:pt>
    <dgm:pt modelId="{F0476669-6516-4CA7-838D-4CF3DCFEE5FF}" type="pres">
      <dgm:prSet presAssocID="{C18FF76D-018C-4232-8747-8C0E62AFA88F}" presName="compNode" presStyleCnt="0"/>
      <dgm:spPr/>
    </dgm:pt>
    <dgm:pt modelId="{41EE0FC9-887C-42D1-A5DE-1650452D654B}" type="pres">
      <dgm:prSet presAssocID="{C18FF76D-018C-4232-8747-8C0E62AFA88F}" presName="bgRect" presStyleLbl="bgShp" presStyleIdx="4" presStyleCnt="5"/>
      <dgm:spPr/>
    </dgm:pt>
    <dgm:pt modelId="{62631D86-CB3E-46C5-9FD9-6AA7C2813B75}" type="pres">
      <dgm:prSet presAssocID="{C18FF76D-018C-4232-8747-8C0E62AFA88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o sign"/>
        </a:ext>
      </dgm:extLst>
    </dgm:pt>
    <dgm:pt modelId="{76AA7610-F4ED-4D64-9806-1037C3E1BBF8}" type="pres">
      <dgm:prSet presAssocID="{C18FF76D-018C-4232-8747-8C0E62AFA88F}" presName="spaceRect" presStyleCnt="0"/>
      <dgm:spPr/>
    </dgm:pt>
    <dgm:pt modelId="{83960FB0-CE26-49F1-B3BE-1C9319D1E4B8}" type="pres">
      <dgm:prSet presAssocID="{C18FF76D-018C-4232-8747-8C0E62AFA88F}" presName="parTx" presStyleLbl="revTx" presStyleIdx="4" presStyleCnt="5">
        <dgm:presLayoutVars>
          <dgm:chMax val="0"/>
          <dgm:chPref val="0"/>
        </dgm:presLayoutVars>
      </dgm:prSet>
      <dgm:spPr/>
    </dgm:pt>
  </dgm:ptLst>
  <dgm:cxnLst>
    <dgm:cxn modelId="{48474D01-0E56-4F60-BFAC-0793477CE01B}" type="presOf" srcId="{864C9FFB-A168-4C92-9277-235BCE37DEBA}" destId="{1EDBFF1E-A28B-4785-A740-099F143C56DE}" srcOrd="0" destOrd="0" presId="urn:microsoft.com/office/officeart/2018/2/layout/IconVerticalSolidList"/>
    <dgm:cxn modelId="{1A11932F-03B5-4E71-9EB4-AC391CE23591}" srcId="{4B6CC92B-5336-4B8D-AF81-68BDC67132EA}" destId="{8A59CA4A-F4DC-4FD5-8F8E-9FFF89F27190}" srcOrd="0" destOrd="0" parTransId="{705BFFA6-0DC7-4995-9FF5-91EEF0118FD3}" sibTransId="{14EC59BF-6411-40FF-BF49-26F48CAF317E}"/>
    <dgm:cxn modelId="{8E54CC42-B235-492D-989E-39E7D8FCF000}" srcId="{4B6CC92B-5336-4B8D-AF81-68BDC67132EA}" destId="{425D527D-318E-4DBF-A977-21EB0D1C6A25}" srcOrd="1" destOrd="0" parTransId="{B4077C97-F629-4A12-92F9-D91FC70C3F8D}" sibTransId="{DD8E5CBA-B400-4C1E-A927-5DC673AE17CF}"/>
    <dgm:cxn modelId="{12D5F757-6B41-4B75-A75D-CFF38E3535BD}" type="presOf" srcId="{C18FF76D-018C-4232-8747-8C0E62AFA88F}" destId="{83960FB0-CE26-49F1-B3BE-1C9319D1E4B8}" srcOrd="0" destOrd="0" presId="urn:microsoft.com/office/officeart/2018/2/layout/IconVerticalSolidList"/>
    <dgm:cxn modelId="{DFE4B66E-AB7D-4018-B459-FCAFB26D1899}" type="presOf" srcId="{425D527D-318E-4DBF-A977-21EB0D1C6A25}" destId="{8CB32635-2848-4FC9-AE34-1D364B318723}" srcOrd="0" destOrd="0" presId="urn:microsoft.com/office/officeart/2018/2/layout/IconVerticalSolidList"/>
    <dgm:cxn modelId="{74A6777D-376C-4241-8245-4A57C4301299}" type="presOf" srcId="{4B6CC92B-5336-4B8D-AF81-68BDC67132EA}" destId="{BF269E28-7245-4A59-8212-A75E552DA4E1}" srcOrd="0" destOrd="0" presId="urn:microsoft.com/office/officeart/2018/2/layout/IconVerticalSolidList"/>
    <dgm:cxn modelId="{1AD68BA6-780C-4990-93F5-5E68CFFFD533}" srcId="{4B6CC92B-5336-4B8D-AF81-68BDC67132EA}" destId="{864C9FFB-A168-4C92-9277-235BCE37DEBA}" srcOrd="3" destOrd="0" parTransId="{6EE1D297-45D7-4314-81C5-102EDEF7144B}" sibTransId="{C4E973C1-8083-4D04-BAB1-54898693ECA5}"/>
    <dgm:cxn modelId="{F95622B1-8002-4C9B-9A0E-88A81D93ABD9}" type="presOf" srcId="{8A59CA4A-F4DC-4FD5-8F8E-9FFF89F27190}" destId="{15962250-6CF4-400E-BA3C-0B4988AF4C45}" srcOrd="0" destOrd="0" presId="urn:microsoft.com/office/officeart/2018/2/layout/IconVerticalSolidList"/>
    <dgm:cxn modelId="{CD42D1C4-33D6-4879-8C90-740727F8F0E5}" type="presOf" srcId="{EFAC208B-215D-4799-B755-273F7E228FA1}" destId="{0DC9E7DE-8E3F-4A96-A73E-456A3E3DFA43}" srcOrd="0" destOrd="0" presId="urn:microsoft.com/office/officeart/2018/2/layout/IconVerticalSolidList"/>
    <dgm:cxn modelId="{C2B37CE7-E744-4C87-A0B6-64DF3AD6C77B}" srcId="{4B6CC92B-5336-4B8D-AF81-68BDC67132EA}" destId="{EFAC208B-215D-4799-B755-273F7E228FA1}" srcOrd="2" destOrd="0" parTransId="{A46ECC61-D92D-4E14-BA96-D0DF02E08068}" sibTransId="{895E98E6-1671-4DE2-83BB-241E98E7F573}"/>
    <dgm:cxn modelId="{77B32FF9-B7CF-4721-B8B8-392DD1750F44}" srcId="{4B6CC92B-5336-4B8D-AF81-68BDC67132EA}" destId="{C18FF76D-018C-4232-8747-8C0E62AFA88F}" srcOrd="4" destOrd="0" parTransId="{DA6D45BE-D23C-482B-B559-F9BA87185F99}" sibTransId="{AB5192E4-CBEA-4C8A-953D-4936334E3806}"/>
    <dgm:cxn modelId="{B155E049-6E27-4111-9461-70C3DDC22E85}" type="presParOf" srcId="{BF269E28-7245-4A59-8212-A75E552DA4E1}" destId="{DA8E560F-CB4F-4385-B876-B67CD8D5BF10}" srcOrd="0" destOrd="0" presId="urn:microsoft.com/office/officeart/2018/2/layout/IconVerticalSolidList"/>
    <dgm:cxn modelId="{9612E363-5502-46A7-9848-14E6665F4F6C}" type="presParOf" srcId="{DA8E560F-CB4F-4385-B876-B67CD8D5BF10}" destId="{456C055B-FFAF-42D6-BBFC-81DFE54DB575}" srcOrd="0" destOrd="0" presId="urn:microsoft.com/office/officeart/2018/2/layout/IconVerticalSolidList"/>
    <dgm:cxn modelId="{44CD3D90-514A-4078-8D97-242B93E224BC}" type="presParOf" srcId="{DA8E560F-CB4F-4385-B876-B67CD8D5BF10}" destId="{33BEC474-C149-4B3F-8376-DCFB959CD57F}" srcOrd="1" destOrd="0" presId="urn:microsoft.com/office/officeart/2018/2/layout/IconVerticalSolidList"/>
    <dgm:cxn modelId="{1347233A-13A4-4AA6-84B2-0C1475C97898}" type="presParOf" srcId="{DA8E560F-CB4F-4385-B876-B67CD8D5BF10}" destId="{650D4C9D-22C5-40B6-8FFC-4EAE0B351F11}" srcOrd="2" destOrd="0" presId="urn:microsoft.com/office/officeart/2018/2/layout/IconVerticalSolidList"/>
    <dgm:cxn modelId="{B306CD9C-6083-422E-AE42-F569E23E8AA6}" type="presParOf" srcId="{DA8E560F-CB4F-4385-B876-B67CD8D5BF10}" destId="{15962250-6CF4-400E-BA3C-0B4988AF4C45}" srcOrd="3" destOrd="0" presId="urn:microsoft.com/office/officeart/2018/2/layout/IconVerticalSolidList"/>
    <dgm:cxn modelId="{6530F7BB-5AE5-4EE2-9C63-D31D3F110D2B}" type="presParOf" srcId="{BF269E28-7245-4A59-8212-A75E552DA4E1}" destId="{9BDAC646-E0AA-4493-BDA5-AAA2EC0A3EB0}" srcOrd="1" destOrd="0" presId="urn:microsoft.com/office/officeart/2018/2/layout/IconVerticalSolidList"/>
    <dgm:cxn modelId="{E71AFD04-DBD7-4B9D-8165-C9E3DB3749FF}" type="presParOf" srcId="{BF269E28-7245-4A59-8212-A75E552DA4E1}" destId="{5375AD37-B4B5-4700-A022-63FBF72D7F69}" srcOrd="2" destOrd="0" presId="urn:microsoft.com/office/officeart/2018/2/layout/IconVerticalSolidList"/>
    <dgm:cxn modelId="{EA0BA762-FA35-4CD3-91A0-597C7F87693B}" type="presParOf" srcId="{5375AD37-B4B5-4700-A022-63FBF72D7F69}" destId="{7AE1EAD2-5048-4D21-889E-096E9C9280A7}" srcOrd="0" destOrd="0" presId="urn:microsoft.com/office/officeart/2018/2/layout/IconVerticalSolidList"/>
    <dgm:cxn modelId="{2781FEC8-AD17-439E-81C6-16B6EFD09AEC}" type="presParOf" srcId="{5375AD37-B4B5-4700-A022-63FBF72D7F69}" destId="{70800E4D-2827-455F-97EC-025342B0E501}" srcOrd="1" destOrd="0" presId="urn:microsoft.com/office/officeart/2018/2/layout/IconVerticalSolidList"/>
    <dgm:cxn modelId="{F03C2BEC-3969-4409-A87B-2323CB641ABB}" type="presParOf" srcId="{5375AD37-B4B5-4700-A022-63FBF72D7F69}" destId="{71D1A522-20DD-4ACA-9BEB-9FBA8AFD24DA}" srcOrd="2" destOrd="0" presId="urn:microsoft.com/office/officeart/2018/2/layout/IconVerticalSolidList"/>
    <dgm:cxn modelId="{2DEABDA1-3C33-45BF-BB31-8AE18ECD7210}" type="presParOf" srcId="{5375AD37-B4B5-4700-A022-63FBF72D7F69}" destId="{8CB32635-2848-4FC9-AE34-1D364B318723}" srcOrd="3" destOrd="0" presId="urn:microsoft.com/office/officeart/2018/2/layout/IconVerticalSolidList"/>
    <dgm:cxn modelId="{DC134971-6F24-463F-8D53-47C24584B417}" type="presParOf" srcId="{BF269E28-7245-4A59-8212-A75E552DA4E1}" destId="{6A9548BB-BD69-4B15-8BB0-443C7D343DC8}" srcOrd="3" destOrd="0" presId="urn:microsoft.com/office/officeart/2018/2/layout/IconVerticalSolidList"/>
    <dgm:cxn modelId="{219EFB21-B4F4-4B0D-A86E-77ADF96A853C}" type="presParOf" srcId="{BF269E28-7245-4A59-8212-A75E552DA4E1}" destId="{0D0C190D-DDF7-4EC1-A47D-1036991E3D54}" srcOrd="4" destOrd="0" presId="urn:microsoft.com/office/officeart/2018/2/layout/IconVerticalSolidList"/>
    <dgm:cxn modelId="{D7185C6B-35A7-4550-9B2C-E45BEA18E754}" type="presParOf" srcId="{0D0C190D-DDF7-4EC1-A47D-1036991E3D54}" destId="{0555EBCF-E047-4330-91CB-DAF07A5F76D1}" srcOrd="0" destOrd="0" presId="urn:microsoft.com/office/officeart/2018/2/layout/IconVerticalSolidList"/>
    <dgm:cxn modelId="{0725D91E-9153-4EF0-A4D5-B272BEAD686E}" type="presParOf" srcId="{0D0C190D-DDF7-4EC1-A47D-1036991E3D54}" destId="{B83E348B-F8F6-4AB6-94B5-48B83AD1D792}" srcOrd="1" destOrd="0" presId="urn:microsoft.com/office/officeart/2018/2/layout/IconVerticalSolidList"/>
    <dgm:cxn modelId="{C03A24AE-20DB-4252-B410-94C3D05E68F0}" type="presParOf" srcId="{0D0C190D-DDF7-4EC1-A47D-1036991E3D54}" destId="{81EA0E2C-B717-4EBE-BF44-56062BE42386}" srcOrd="2" destOrd="0" presId="urn:microsoft.com/office/officeart/2018/2/layout/IconVerticalSolidList"/>
    <dgm:cxn modelId="{6DFF182A-5DB5-4ACA-8B78-F508A10049D2}" type="presParOf" srcId="{0D0C190D-DDF7-4EC1-A47D-1036991E3D54}" destId="{0DC9E7DE-8E3F-4A96-A73E-456A3E3DFA43}" srcOrd="3" destOrd="0" presId="urn:microsoft.com/office/officeart/2018/2/layout/IconVerticalSolidList"/>
    <dgm:cxn modelId="{672C598A-D5AB-406A-805C-5B2715FB40FC}" type="presParOf" srcId="{BF269E28-7245-4A59-8212-A75E552DA4E1}" destId="{EB728DCA-B7CB-4066-9F77-005676AAC8CD}" srcOrd="5" destOrd="0" presId="urn:microsoft.com/office/officeart/2018/2/layout/IconVerticalSolidList"/>
    <dgm:cxn modelId="{046064E4-24F7-4B24-A3A2-B1885FBF863A}" type="presParOf" srcId="{BF269E28-7245-4A59-8212-A75E552DA4E1}" destId="{36A2F21F-8A44-475A-9E0A-1DC0E73E5AEE}" srcOrd="6" destOrd="0" presId="urn:microsoft.com/office/officeart/2018/2/layout/IconVerticalSolidList"/>
    <dgm:cxn modelId="{7CDE4951-8CE0-4A07-9872-AEDB99F45729}" type="presParOf" srcId="{36A2F21F-8A44-475A-9E0A-1DC0E73E5AEE}" destId="{73876844-78A3-44EB-A566-E064ABF7DD3C}" srcOrd="0" destOrd="0" presId="urn:microsoft.com/office/officeart/2018/2/layout/IconVerticalSolidList"/>
    <dgm:cxn modelId="{39002B1E-35F6-4D2A-8B10-0C3D950C3A3A}" type="presParOf" srcId="{36A2F21F-8A44-475A-9E0A-1DC0E73E5AEE}" destId="{0A8235D8-3BC7-43F7-AEEB-983DDA94C4E4}" srcOrd="1" destOrd="0" presId="urn:microsoft.com/office/officeart/2018/2/layout/IconVerticalSolidList"/>
    <dgm:cxn modelId="{9DE5A8A2-171D-453F-A6F0-492BFF68ADD4}" type="presParOf" srcId="{36A2F21F-8A44-475A-9E0A-1DC0E73E5AEE}" destId="{97F8E382-471D-48F7-B093-B405C9394532}" srcOrd="2" destOrd="0" presId="urn:microsoft.com/office/officeart/2018/2/layout/IconVerticalSolidList"/>
    <dgm:cxn modelId="{477738E4-7DE9-4407-B635-418B2672F52E}" type="presParOf" srcId="{36A2F21F-8A44-475A-9E0A-1DC0E73E5AEE}" destId="{1EDBFF1E-A28B-4785-A740-099F143C56DE}" srcOrd="3" destOrd="0" presId="urn:microsoft.com/office/officeart/2018/2/layout/IconVerticalSolidList"/>
    <dgm:cxn modelId="{8F1B6AEA-A606-4FAD-A320-860ABF1C364C}" type="presParOf" srcId="{BF269E28-7245-4A59-8212-A75E552DA4E1}" destId="{0C37CA6D-AD80-4041-8FD2-FEEB9F339C4E}" srcOrd="7" destOrd="0" presId="urn:microsoft.com/office/officeart/2018/2/layout/IconVerticalSolidList"/>
    <dgm:cxn modelId="{489499AC-918C-4C78-8BE2-51ACD0EFF171}" type="presParOf" srcId="{BF269E28-7245-4A59-8212-A75E552DA4E1}" destId="{F0476669-6516-4CA7-838D-4CF3DCFEE5FF}" srcOrd="8" destOrd="0" presId="urn:microsoft.com/office/officeart/2018/2/layout/IconVerticalSolidList"/>
    <dgm:cxn modelId="{7C8B939A-9D64-4C7B-879D-2719589789F7}" type="presParOf" srcId="{F0476669-6516-4CA7-838D-4CF3DCFEE5FF}" destId="{41EE0FC9-887C-42D1-A5DE-1650452D654B}" srcOrd="0" destOrd="0" presId="urn:microsoft.com/office/officeart/2018/2/layout/IconVerticalSolidList"/>
    <dgm:cxn modelId="{1B5424E9-09E6-497D-9AE6-DBF8AF6C3B58}" type="presParOf" srcId="{F0476669-6516-4CA7-838D-4CF3DCFEE5FF}" destId="{62631D86-CB3E-46C5-9FD9-6AA7C2813B75}" srcOrd="1" destOrd="0" presId="urn:microsoft.com/office/officeart/2018/2/layout/IconVerticalSolidList"/>
    <dgm:cxn modelId="{30D00E71-1349-4DAE-AA89-BE977D74E568}" type="presParOf" srcId="{F0476669-6516-4CA7-838D-4CF3DCFEE5FF}" destId="{76AA7610-F4ED-4D64-9806-1037C3E1BBF8}" srcOrd="2" destOrd="0" presId="urn:microsoft.com/office/officeart/2018/2/layout/IconVerticalSolidList"/>
    <dgm:cxn modelId="{BA7379D3-9CE5-44F0-966C-9B95BFE83D31}" type="presParOf" srcId="{F0476669-6516-4CA7-838D-4CF3DCFEE5FF}" destId="{83960FB0-CE26-49F1-B3BE-1C9319D1E4B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423771E-5162-4173-81BC-16C6D141827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3E5D439-2371-4ACC-9076-7FD0F4271F1B}">
      <dgm:prSet/>
      <dgm:spPr/>
      <dgm:t>
        <a:bodyPr/>
        <a:lstStyle/>
        <a:p>
          <a:r>
            <a:rPr lang="en-US"/>
            <a:t>Download directly from ArrayExpress</a:t>
          </a:r>
        </a:p>
      </dgm:t>
    </dgm:pt>
    <dgm:pt modelId="{27934EDB-81FB-4CD1-9676-5FE46059B636}" type="parTrans" cxnId="{C5C11DC4-C89E-4512-95BB-4237E8B01024}">
      <dgm:prSet/>
      <dgm:spPr/>
      <dgm:t>
        <a:bodyPr/>
        <a:lstStyle/>
        <a:p>
          <a:endParaRPr lang="en-US"/>
        </a:p>
      </dgm:t>
    </dgm:pt>
    <dgm:pt modelId="{6AEBD84B-1E16-4185-AB96-E41D87F72E79}" type="sibTrans" cxnId="{C5C11DC4-C89E-4512-95BB-4237E8B01024}">
      <dgm:prSet/>
      <dgm:spPr/>
      <dgm:t>
        <a:bodyPr/>
        <a:lstStyle/>
        <a:p>
          <a:endParaRPr lang="en-US"/>
        </a:p>
      </dgm:t>
    </dgm:pt>
    <dgm:pt modelId="{227EA098-CBC8-474F-9B73-5227AC48B5EB}">
      <dgm:prSet/>
      <dgm:spPr/>
      <dgm:t>
        <a:bodyPr/>
        <a:lstStyle/>
        <a:p>
          <a:r>
            <a:rPr lang="en-US"/>
            <a:t>&gt; library (ArrayExpress)</a:t>
          </a:r>
        </a:p>
      </dgm:t>
    </dgm:pt>
    <dgm:pt modelId="{A2A72DBA-A390-4376-9E05-938B8048C3CC}" type="parTrans" cxnId="{3EA36936-FA43-471A-B9A2-DFEC671E5AE8}">
      <dgm:prSet/>
      <dgm:spPr/>
      <dgm:t>
        <a:bodyPr/>
        <a:lstStyle/>
        <a:p>
          <a:endParaRPr lang="en-US"/>
        </a:p>
      </dgm:t>
    </dgm:pt>
    <dgm:pt modelId="{D3D2EAE4-6BC1-4EAD-9AD2-A9549AD035FC}" type="sibTrans" cxnId="{3EA36936-FA43-471A-B9A2-DFEC671E5AE8}">
      <dgm:prSet/>
      <dgm:spPr/>
      <dgm:t>
        <a:bodyPr/>
        <a:lstStyle/>
        <a:p>
          <a:endParaRPr lang="en-US"/>
        </a:p>
      </dgm:t>
    </dgm:pt>
    <dgm:pt modelId="{10B80928-4F8D-4916-878D-15D4DBF51C39}">
      <dgm:prSet/>
      <dgm:spPr/>
      <dgm:t>
        <a:bodyPr/>
        <a:lstStyle/>
        <a:p>
          <a:r>
            <a:rPr lang="en-US" dirty="0"/>
            <a:t>#queries the </a:t>
          </a:r>
          <a:r>
            <a:rPr lang="en-US" dirty="0" err="1"/>
            <a:t>ArrayExpress</a:t>
          </a:r>
          <a:r>
            <a:rPr lang="en-US" dirty="0"/>
            <a:t> database with keywords</a:t>
          </a:r>
        </a:p>
      </dgm:t>
    </dgm:pt>
    <dgm:pt modelId="{34E8A79E-4559-49FC-AA8F-7F3604D6F629}" type="parTrans" cxnId="{073F6F9E-4DEF-4E9F-BA22-1008EFF64448}">
      <dgm:prSet/>
      <dgm:spPr/>
      <dgm:t>
        <a:bodyPr/>
        <a:lstStyle/>
        <a:p>
          <a:endParaRPr lang="en-US"/>
        </a:p>
      </dgm:t>
    </dgm:pt>
    <dgm:pt modelId="{E2CFFB51-411D-41D3-91E5-8A296D656DAE}" type="sibTrans" cxnId="{073F6F9E-4DEF-4E9F-BA22-1008EFF64448}">
      <dgm:prSet/>
      <dgm:spPr/>
      <dgm:t>
        <a:bodyPr/>
        <a:lstStyle/>
        <a:p>
          <a:endParaRPr lang="en-US"/>
        </a:p>
      </dgm:t>
    </dgm:pt>
    <dgm:pt modelId="{57398FE8-0B1C-4179-8CC9-12DBA150B275}">
      <dgm:prSet/>
      <dgm:spPr/>
      <dgm:t>
        <a:bodyPr/>
        <a:lstStyle/>
        <a:p>
          <a:r>
            <a:rPr lang="en-US"/>
            <a:t>&gt;  queryAE(“breast”)  </a:t>
          </a:r>
        </a:p>
      </dgm:t>
    </dgm:pt>
    <dgm:pt modelId="{D0DD71FD-FF87-499D-8043-EE4FB6BC125E}" type="parTrans" cxnId="{AA3CB2CC-3B98-4FEA-B105-708B623127EE}">
      <dgm:prSet/>
      <dgm:spPr/>
      <dgm:t>
        <a:bodyPr/>
        <a:lstStyle/>
        <a:p>
          <a:endParaRPr lang="en-US"/>
        </a:p>
      </dgm:t>
    </dgm:pt>
    <dgm:pt modelId="{DC5414D7-3E7D-4473-83A0-8ABEE138E0EC}" type="sibTrans" cxnId="{AA3CB2CC-3B98-4FEA-B105-708B623127EE}">
      <dgm:prSet/>
      <dgm:spPr/>
      <dgm:t>
        <a:bodyPr/>
        <a:lstStyle/>
        <a:p>
          <a:endParaRPr lang="en-US"/>
        </a:p>
      </dgm:t>
    </dgm:pt>
    <dgm:pt modelId="{0A26A55A-C247-44E5-993C-A8360E3C0155}">
      <dgm:prSet/>
      <dgm:spPr/>
      <dgm:t>
        <a:bodyPr/>
        <a:lstStyle/>
        <a:p>
          <a:r>
            <a:rPr lang="en-US"/>
            <a:t>&gt;  arrayexpress("E-TABM-1“)</a:t>
          </a:r>
        </a:p>
      </dgm:t>
    </dgm:pt>
    <dgm:pt modelId="{99940803-7819-4401-B745-15FDE2F95736}" type="parTrans" cxnId="{1DDC4D2A-FAD1-4FA2-B36F-EFE438004ED6}">
      <dgm:prSet/>
      <dgm:spPr/>
      <dgm:t>
        <a:bodyPr/>
        <a:lstStyle/>
        <a:p>
          <a:endParaRPr lang="en-US"/>
        </a:p>
      </dgm:t>
    </dgm:pt>
    <dgm:pt modelId="{F533520A-ACA4-47BF-A810-AD95EACAA169}" type="sibTrans" cxnId="{1DDC4D2A-FAD1-4FA2-B36F-EFE438004ED6}">
      <dgm:prSet/>
      <dgm:spPr/>
      <dgm:t>
        <a:bodyPr/>
        <a:lstStyle/>
        <a:p>
          <a:endParaRPr lang="en-US"/>
        </a:p>
      </dgm:t>
    </dgm:pt>
    <dgm:pt modelId="{F3A8B9E8-3FEC-1446-A88D-D606BEFEE37F}" type="pres">
      <dgm:prSet presAssocID="{8423771E-5162-4173-81BC-16C6D1418270}" presName="linear" presStyleCnt="0">
        <dgm:presLayoutVars>
          <dgm:animLvl val="lvl"/>
          <dgm:resizeHandles val="exact"/>
        </dgm:presLayoutVars>
      </dgm:prSet>
      <dgm:spPr/>
    </dgm:pt>
    <dgm:pt modelId="{D91FD7BB-912B-4746-8915-FC1A9F3E657B}" type="pres">
      <dgm:prSet presAssocID="{C3E5D439-2371-4ACC-9076-7FD0F4271F1B}" presName="parentText" presStyleLbl="node1" presStyleIdx="0" presStyleCnt="5">
        <dgm:presLayoutVars>
          <dgm:chMax val="0"/>
          <dgm:bulletEnabled val="1"/>
        </dgm:presLayoutVars>
      </dgm:prSet>
      <dgm:spPr/>
    </dgm:pt>
    <dgm:pt modelId="{E8064E96-1293-BC46-A4B7-E17439F54B3E}" type="pres">
      <dgm:prSet presAssocID="{6AEBD84B-1E16-4185-AB96-E41D87F72E79}" presName="spacer" presStyleCnt="0"/>
      <dgm:spPr/>
    </dgm:pt>
    <dgm:pt modelId="{CA050237-A7FD-D44E-A145-3CE356EEE964}" type="pres">
      <dgm:prSet presAssocID="{227EA098-CBC8-474F-9B73-5227AC48B5EB}" presName="parentText" presStyleLbl="node1" presStyleIdx="1" presStyleCnt="5">
        <dgm:presLayoutVars>
          <dgm:chMax val="0"/>
          <dgm:bulletEnabled val="1"/>
        </dgm:presLayoutVars>
      </dgm:prSet>
      <dgm:spPr/>
    </dgm:pt>
    <dgm:pt modelId="{DDEDD0EB-80DE-2949-9F32-235478489BB7}" type="pres">
      <dgm:prSet presAssocID="{D3D2EAE4-6BC1-4EAD-9AD2-A9549AD035FC}" presName="spacer" presStyleCnt="0"/>
      <dgm:spPr/>
    </dgm:pt>
    <dgm:pt modelId="{3A945869-A59C-0B40-87AC-76A2F54FA190}" type="pres">
      <dgm:prSet presAssocID="{10B80928-4F8D-4916-878D-15D4DBF51C39}" presName="parentText" presStyleLbl="node1" presStyleIdx="2" presStyleCnt="5">
        <dgm:presLayoutVars>
          <dgm:chMax val="0"/>
          <dgm:bulletEnabled val="1"/>
        </dgm:presLayoutVars>
      </dgm:prSet>
      <dgm:spPr/>
    </dgm:pt>
    <dgm:pt modelId="{C97BB38C-4464-0D4E-9038-D37399CDD24E}" type="pres">
      <dgm:prSet presAssocID="{E2CFFB51-411D-41D3-91E5-8A296D656DAE}" presName="spacer" presStyleCnt="0"/>
      <dgm:spPr/>
    </dgm:pt>
    <dgm:pt modelId="{4029BC79-C8FC-944E-B5CC-4586EDAF70CA}" type="pres">
      <dgm:prSet presAssocID="{57398FE8-0B1C-4179-8CC9-12DBA150B275}" presName="parentText" presStyleLbl="node1" presStyleIdx="3" presStyleCnt="5">
        <dgm:presLayoutVars>
          <dgm:chMax val="0"/>
          <dgm:bulletEnabled val="1"/>
        </dgm:presLayoutVars>
      </dgm:prSet>
      <dgm:spPr/>
    </dgm:pt>
    <dgm:pt modelId="{4489C334-CBC5-A84C-B67F-DDB7FE34FFFA}" type="pres">
      <dgm:prSet presAssocID="{DC5414D7-3E7D-4473-83A0-8ABEE138E0EC}" presName="spacer" presStyleCnt="0"/>
      <dgm:spPr/>
    </dgm:pt>
    <dgm:pt modelId="{B620BBB9-D4AD-9B44-90F8-0BB02888B77E}" type="pres">
      <dgm:prSet presAssocID="{0A26A55A-C247-44E5-993C-A8360E3C0155}" presName="parentText" presStyleLbl="node1" presStyleIdx="4" presStyleCnt="5">
        <dgm:presLayoutVars>
          <dgm:chMax val="0"/>
          <dgm:bulletEnabled val="1"/>
        </dgm:presLayoutVars>
      </dgm:prSet>
      <dgm:spPr/>
    </dgm:pt>
  </dgm:ptLst>
  <dgm:cxnLst>
    <dgm:cxn modelId="{1DDC4D2A-FAD1-4FA2-B36F-EFE438004ED6}" srcId="{8423771E-5162-4173-81BC-16C6D1418270}" destId="{0A26A55A-C247-44E5-993C-A8360E3C0155}" srcOrd="4" destOrd="0" parTransId="{99940803-7819-4401-B745-15FDE2F95736}" sibTransId="{F533520A-ACA4-47BF-A810-AD95EACAA169}"/>
    <dgm:cxn modelId="{3EA36936-FA43-471A-B9A2-DFEC671E5AE8}" srcId="{8423771E-5162-4173-81BC-16C6D1418270}" destId="{227EA098-CBC8-474F-9B73-5227AC48B5EB}" srcOrd="1" destOrd="0" parTransId="{A2A72DBA-A390-4376-9E05-938B8048C3CC}" sibTransId="{D3D2EAE4-6BC1-4EAD-9AD2-A9549AD035FC}"/>
    <dgm:cxn modelId="{8BD3773B-3E62-AF4A-A946-668304DEC1AC}" type="presOf" srcId="{0A26A55A-C247-44E5-993C-A8360E3C0155}" destId="{B620BBB9-D4AD-9B44-90F8-0BB02888B77E}" srcOrd="0" destOrd="0" presId="urn:microsoft.com/office/officeart/2005/8/layout/vList2"/>
    <dgm:cxn modelId="{EA2A068F-053D-3940-A53E-A084C87932FB}" type="presOf" srcId="{C3E5D439-2371-4ACC-9076-7FD0F4271F1B}" destId="{D91FD7BB-912B-4746-8915-FC1A9F3E657B}" srcOrd="0" destOrd="0" presId="urn:microsoft.com/office/officeart/2005/8/layout/vList2"/>
    <dgm:cxn modelId="{5C635996-EEF8-D047-8CFB-AC22C2AA60D0}" type="presOf" srcId="{227EA098-CBC8-474F-9B73-5227AC48B5EB}" destId="{CA050237-A7FD-D44E-A145-3CE356EEE964}" srcOrd="0" destOrd="0" presId="urn:microsoft.com/office/officeart/2005/8/layout/vList2"/>
    <dgm:cxn modelId="{073F6F9E-4DEF-4E9F-BA22-1008EFF64448}" srcId="{8423771E-5162-4173-81BC-16C6D1418270}" destId="{10B80928-4F8D-4916-878D-15D4DBF51C39}" srcOrd="2" destOrd="0" parTransId="{34E8A79E-4559-49FC-AA8F-7F3604D6F629}" sibTransId="{E2CFFB51-411D-41D3-91E5-8A296D656DAE}"/>
    <dgm:cxn modelId="{51D120AB-E11C-5E4D-87B2-FEB14F26E5B1}" type="presOf" srcId="{57398FE8-0B1C-4179-8CC9-12DBA150B275}" destId="{4029BC79-C8FC-944E-B5CC-4586EDAF70CA}" srcOrd="0" destOrd="0" presId="urn:microsoft.com/office/officeart/2005/8/layout/vList2"/>
    <dgm:cxn modelId="{C5C11DC4-C89E-4512-95BB-4237E8B01024}" srcId="{8423771E-5162-4173-81BC-16C6D1418270}" destId="{C3E5D439-2371-4ACC-9076-7FD0F4271F1B}" srcOrd="0" destOrd="0" parTransId="{27934EDB-81FB-4CD1-9676-5FE46059B636}" sibTransId="{6AEBD84B-1E16-4185-AB96-E41D87F72E79}"/>
    <dgm:cxn modelId="{6EB67DC6-43BB-1C43-9025-CD92C0574063}" type="presOf" srcId="{10B80928-4F8D-4916-878D-15D4DBF51C39}" destId="{3A945869-A59C-0B40-87AC-76A2F54FA190}" srcOrd="0" destOrd="0" presId="urn:microsoft.com/office/officeart/2005/8/layout/vList2"/>
    <dgm:cxn modelId="{AA3CB2CC-3B98-4FEA-B105-708B623127EE}" srcId="{8423771E-5162-4173-81BC-16C6D1418270}" destId="{57398FE8-0B1C-4179-8CC9-12DBA150B275}" srcOrd="3" destOrd="0" parTransId="{D0DD71FD-FF87-499D-8043-EE4FB6BC125E}" sibTransId="{DC5414D7-3E7D-4473-83A0-8ABEE138E0EC}"/>
    <dgm:cxn modelId="{804597FA-146A-B242-8F01-B909A3BA16D2}" type="presOf" srcId="{8423771E-5162-4173-81BC-16C6D1418270}" destId="{F3A8B9E8-3FEC-1446-A88D-D606BEFEE37F}" srcOrd="0" destOrd="0" presId="urn:microsoft.com/office/officeart/2005/8/layout/vList2"/>
    <dgm:cxn modelId="{41218EFF-C9B1-B842-BD53-9FB4968967EB}" type="presParOf" srcId="{F3A8B9E8-3FEC-1446-A88D-D606BEFEE37F}" destId="{D91FD7BB-912B-4746-8915-FC1A9F3E657B}" srcOrd="0" destOrd="0" presId="urn:microsoft.com/office/officeart/2005/8/layout/vList2"/>
    <dgm:cxn modelId="{76A0C252-96F0-8F48-B65F-D4D7FA811CA8}" type="presParOf" srcId="{F3A8B9E8-3FEC-1446-A88D-D606BEFEE37F}" destId="{E8064E96-1293-BC46-A4B7-E17439F54B3E}" srcOrd="1" destOrd="0" presId="urn:microsoft.com/office/officeart/2005/8/layout/vList2"/>
    <dgm:cxn modelId="{06DF03B6-EED7-7C43-9D16-07B045993E12}" type="presParOf" srcId="{F3A8B9E8-3FEC-1446-A88D-D606BEFEE37F}" destId="{CA050237-A7FD-D44E-A145-3CE356EEE964}" srcOrd="2" destOrd="0" presId="urn:microsoft.com/office/officeart/2005/8/layout/vList2"/>
    <dgm:cxn modelId="{2F245CFC-68A5-7046-9F16-9890E6D0CB3E}" type="presParOf" srcId="{F3A8B9E8-3FEC-1446-A88D-D606BEFEE37F}" destId="{DDEDD0EB-80DE-2949-9F32-235478489BB7}" srcOrd="3" destOrd="0" presId="urn:microsoft.com/office/officeart/2005/8/layout/vList2"/>
    <dgm:cxn modelId="{82A7428A-57BC-AE4F-98B0-67010638C9E6}" type="presParOf" srcId="{F3A8B9E8-3FEC-1446-A88D-D606BEFEE37F}" destId="{3A945869-A59C-0B40-87AC-76A2F54FA190}" srcOrd="4" destOrd="0" presId="urn:microsoft.com/office/officeart/2005/8/layout/vList2"/>
    <dgm:cxn modelId="{9C5ACF45-382E-4244-829A-26413D4EDCCB}" type="presParOf" srcId="{F3A8B9E8-3FEC-1446-A88D-D606BEFEE37F}" destId="{C97BB38C-4464-0D4E-9038-D37399CDD24E}" srcOrd="5" destOrd="0" presId="urn:microsoft.com/office/officeart/2005/8/layout/vList2"/>
    <dgm:cxn modelId="{16EC8A91-80B8-1840-B207-4AADBF6A5AA3}" type="presParOf" srcId="{F3A8B9E8-3FEC-1446-A88D-D606BEFEE37F}" destId="{4029BC79-C8FC-944E-B5CC-4586EDAF70CA}" srcOrd="6" destOrd="0" presId="urn:microsoft.com/office/officeart/2005/8/layout/vList2"/>
    <dgm:cxn modelId="{A0940C3D-AE39-044B-9AEE-CCD0DD02F4E7}" type="presParOf" srcId="{F3A8B9E8-3FEC-1446-A88D-D606BEFEE37F}" destId="{4489C334-CBC5-A84C-B67F-DDB7FE34FFFA}" srcOrd="7" destOrd="0" presId="urn:microsoft.com/office/officeart/2005/8/layout/vList2"/>
    <dgm:cxn modelId="{E8FAB7B4-A871-3847-A418-48FD73B08C4D}" type="presParOf" srcId="{F3A8B9E8-3FEC-1446-A88D-D606BEFEE37F}" destId="{B620BBB9-D4AD-9B44-90F8-0BB02888B77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80E9E24-6157-47F0-B7A1-AC6340D90A1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EB21916-3D06-450F-8B43-1F4B295A1AC9}">
      <dgm:prSet/>
      <dgm:spPr/>
      <dgm:t>
        <a:bodyPr/>
        <a:lstStyle/>
        <a:p>
          <a:r>
            <a:rPr lang="en-US"/>
            <a:t>AEData&lt;-getAE("E-TABM-1", type = "processed")</a:t>
          </a:r>
        </a:p>
      </dgm:t>
    </dgm:pt>
    <dgm:pt modelId="{D7B90A8B-7614-4820-AC21-34CC044E65DC}" type="parTrans" cxnId="{F3F938A5-C983-4015-ACAD-11481CE0424C}">
      <dgm:prSet/>
      <dgm:spPr/>
      <dgm:t>
        <a:bodyPr/>
        <a:lstStyle/>
        <a:p>
          <a:endParaRPr lang="en-US"/>
        </a:p>
      </dgm:t>
    </dgm:pt>
    <dgm:pt modelId="{6A35B921-3DB0-4095-85D8-5E22710F4172}" type="sibTrans" cxnId="{F3F938A5-C983-4015-ACAD-11481CE0424C}">
      <dgm:prSet/>
      <dgm:spPr/>
      <dgm:t>
        <a:bodyPr/>
        <a:lstStyle/>
        <a:p>
          <a:endParaRPr lang="en-US"/>
        </a:p>
      </dgm:t>
    </dgm:pt>
    <dgm:pt modelId="{7993ECC1-0436-4DC0-8389-CDD11F10C2E5}">
      <dgm:prSet/>
      <dgm:spPr/>
      <dgm:t>
        <a:bodyPr/>
        <a:lstStyle/>
        <a:p>
          <a:r>
            <a:rPr lang="en-US"/>
            <a:t>AERawData&lt;-getAE("E-TABM-1", type = “raw")</a:t>
          </a:r>
        </a:p>
      </dgm:t>
    </dgm:pt>
    <dgm:pt modelId="{FA82519E-E845-44AD-9D54-F537FCB1A0C4}" type="parTrans" cxnId="{668142D3-6A90-45A1-8242-BC1D1A059F2D}">
      <dgm:prSet/>
      <dgm:spPr/>
      <dgm:t>
        <a:bodyPr/>
        <a:lstStyle/>
        <a:p>
          <a:endParaRPr lang="en-US"/>
        </a:p>
      </dgm:t>
    </dgm:pt>
    <dgm:pt modelId="{4C6A9061-A440-4D25-97DF-EABF0F654281}" type="sibTrans" cxnId="{668142D3-6A90-45A1-8242-BC1D1A059F2D}">
      <dgm:prSet/>
      <dgm:spPr/>
      <dgm:t>
        <a:bodyPr/>
        <a:lstStyle/>
        <a:p>
          <a:endParaRPr lang="en-US"/>
        </a:p>
      </dgm:t>
    </dgm:pt>
    <dgm:pt modelId="{CB3BBE20-2AC9-49AB-A4C7-0AEC12C5594C}">
      <dgm:prSet/>
      <dgm:spPr/>
      <dgm:t>
        <a:bodyPr/>
        <a:lstStyle/>
        <a:p>
          <a:r>
            <a:rPr lang="en-US"/>
            <a:t>AERawData&lt;-getAE("E-TABM-1", type = “full")</a:t>
          </a:r>
        </a:p>
      </dgm:t>
    </dgm:pt>
    <dgm:pt modelId="{0506BBFF-5170-4FC0-BC34-00159C0E9AE7}" type="parTrans" cxnId="{CE868FF8-9AD9-4FAD-BFB4-DB73D972F6A4}">
      <dgm:prSet/>
      <dgm:spPr/>
      <dgm:t>
        <a:bodyPr/>
        <a:lstStyle/>
        <a:p>
          <a:endParaRPr lang="en-US"/>
        </a:p>
      </dgm:t>
    </dgm:pt>
    <dgm:pt modelId="{76380E4C-13EC-49B3-85BF-556C66DBB78A}" type="sibTrans" cxnId="{CE868FF8-9AD9-4FAD-BFB4-DB73D972F6A4}">
      <dgm:prSet/>
      <dgm:spPr/>
      <dgm:t>
        <a:bodyPr/>
        <a:lstStyle/>
        <a:p>
          <a:endParaRPr lang="en-US"/>
        </a:p>
      </dgm:t>
    </dgm:pt>
    <dgm:pt modelId="{59B3EB5D-7923-2345-8615-63EFDFE5EFF5}" type="pres">
      <dgm:prSet presAssocID="{180E9E24-6157-47F0-B7A1-AC6340D90A15}" presName="linear" presStyleCnt="0">
        <dgm:presLayoutVars>
          <dgm:animLvl val="lvl"/>
          <dgm:resizeHandles val="exact"/>
        </dgm:presLayoutVars>
      </dgm:prSet>
      <dgm:spPr/>
    </dgm:pt>
    <dgm:pt modelId="{AB9B0ADC-1151-AD49-8455-21270B5CC7BE}" type="pres">
      <dgm:prSet presAssocID="{2EB21916-3D06-450F-8B43-1F4B295A1AC9}" presName="parentText" presStyleLbl="node1" presStyleIdx="0" presStyleCnt="3">
        <dgm:presLayoutVars>
          <dgm:chMax val="0"/>
          <dgm:bulletEnabled val="1"/>
        </dgm:presLayoutVars>
      </dgm:prSet>
      <dgm:spPr/>
    </dgm:pt>
    <dgm:pt modelId="{B8A764DB-5A4B-F24A-9E05-A2E012B6A4B1}" type="pres">
      <dgm:prSet presAssocID="{6A35B921-3DB0-4095-85D8-5E22710F4172}" presName="spacer" presStyleCnt="0"/>
      <dgm:spPr/>
    </dgm:pt>
    <dgm:pt modelId="{42AD4448-D700-504E-9714-59D8AE5F5AAE}" type="pres">
      <dgm:prSet presAssocID="{7993ECC1-0436-4DC0-8389-CDD11F10C2E5}" presName="parentText" presStyleLbl="node1" presStyleIdx="1" presStyleCnt="3">
        <dgm:presLayoutVars>
          <dgm:chMax val="0"/>
          <dgm:bulletEnabled val="1"/>
        </dgm:presLayoutVars>
      </dgm:prSet>
      <dgm:spPr/>
    </dgm:pt>
    <dgm:pt modelId="{B6C4897B-BA51-3B46-91AA-53D62A408DA2}" type="pres">
      <dgm:prSet presAssocID="{4C6A9061-A440-4D25-97DF-EABF0F654281}" presName="spacer" presStyleCnt="0"/>
      <dgm:spPr/>
    </dgm:pt>
    <dgm:pt modelId="{A07169F2-9F09-684F-A583-4C03C32A1184}" type="pres">
      <dgm:prSet presAssocID="{CB3BBE20-2AC9-49AB-A4C7-0AEC12C5594C}" presName="parentText" presStyleLbl="node1" presStyleIdx="2" presStyleCnt="3">
        <dgm:presLayoutVars>
          <dgm:chMax val="0"/>
          <dgm:bulletEnabled val="1"/>
        </dgm:presLayoutVars>
      </dgm:prSet>
      <dgm:spPr/>
    </dgm:pt>
  </dgm:ptLst>
  <dgm:cxnLst>
    <dgm:cxn modelId="{F9062D15-8A74-2547-BE2B-59730E428092}" type="presOf" srcId="{CB3BBE20-2AC9-49AB-A4C7-0AEC12C5594C}" destId="{A07169F2-9F09-684F-A583-4C03C32A1184}" srcOrd="0" destOrd="0" presId="urn:microsoft.com/office/officeart/2005/8/layout/vList2"/>
    <dgm:cxn modelId="{D8213D36-CA94-4A4E-8B83-2A733DA21EF5}" type="presOf" srcId="{7993ECC1-0436-4DC0-8389-CDD11F10C2E5}" destId="{42AD4448-D700-504E-9714-59D8AE5F5AAE}" srcOrd="0" destOrd="0" presId="urn:microsoft.com/office/officeart/2005/8/layout/vList2"/>
    <dgm:cxn modelId="{F3F938A5-C983-4015-ACAD-11481CE0424C}" srcId="{180E9E24-6157-47F0-B7A1-AC6340D90A15}" destId="{2EB21916-3D06-450F-8B43-1F4B295A1AC9}" srcOrd="0" destOrd="0" parTransId="{D7B90A8B-7614-4820-AC21-34CC044E65DC}" sibTransId="{6A35B921-3DB0-4095-85D8-5E22710F4172}"/>
    <dgm:cxn modelId="{4198A3B7-9CF0-8743-A0F2-22000E85988A}" type="presOf" srcId="{2EB21916-3D06-450F-8B43-1F4B295A1AC9}" destId="{AB9B0ADC-1151-AD49-8455-21270B5CC7BE}" srcOrd="0" destOrd="0" presId="urn:microsoft.com/office/officeart/2005/8/layout/vList2"/>
    <dgm:cxn modelId="{266126D3-224F-414D-93DA-80AC6A1DA7F1}" type="presOf" srcId="{180E9E24-6157-47F0-B7A1-AC6340D90A15}" destId="{59B3EB5D-7923-2345-8615-63EFDFE5EFF5}" srcOrd="0" destOrd="0" presId="urn:microsoft.com/office/officeart/2005/8/layout/vList2"/>
    <dgm:cxn modelId="{668142D3-6A90-45A1-8242-BC1D1A059F2D}" srcId="{180E9E24-6157-47F0-B7A1-AC6340D90A15}" destId="{7993ECC1-0436-4DC0-8389-CDD11F10C2E5}" srcOrd="1" destOrd="0" parTransId="{FA82519E-E845-44AD-9D54-F537FCB1A0C4}" sibTransId="{4C6A9061-A440-4D25-97DF-EABF0F654281}"/>
    <dgm:cxn modelId="{CE868FF8-9AD9-4FAD-BFB4-DB73D972F6A4}" srcId="{180E9E24-6157-47F0-B7A1-AC6340D90A15}" destId="{CB3BBE20-2AC9-49AB-A4C7-0AEC12C5594C}" srcOrd="2" destOrd="0" parTransId="{0506BBFF-5170-4FC0-BC34-00159C0E9AE7}" sibTransId="{76380E4C-13EC-49B3-85BF-556C66DBB78A}"/>
    <dgm:cxn modelId="{8FEA50BB-AD97-DB41-8D06-07D1971D1D3B}" type="presParOf" srcId="{59B3EB5D-7923-2345-8615-63EFDFE5EFF5}" destId="{AB9B0ADC-1151-AD49-8455-21270B5CC7BE}" srcOrd="0" destOrd="0" presId="urn:microsoft.com/office/officeart/2005/8/layout/vList2"/>
    <dgm:cxn modelId="{85A08E6B-7607-F349-BC0F-DAEF78B7F049}" type="presParOf" srcId="{59B3EB5D-7923-2345-8615-63EFDFE5EFF5}" destId="{B8A764DB-5A4B-F24A-9E05-A2E012B6A4B1}" srcOrd="1" destOrd="0" presId="urn:microsoft.com/office/officeart/2005/8/layout/vList2"/>
    <dgm:cxn modelId="{CB2CEBF5-4DBA-6940-998D-F6D6635218CE}" type="presParOf" srcId="{59B3EB5D-7923-2345-8615-63EFDFE5EFF5}" destId="{42AD4448-D700-504E-9714-59D8AE5F5AAE}" srcOrd="2" destOrd="0" presId="urn:microsoft.com/office/officeart/2005/8/layout/vList2"/>
    <dgm:cxn modelId="{8F2C000E-1C6A-A64D-837F-C21C0B63C3E5}" type="presParOf" srcId="{59B3EB5D-7923-2345-8615-63EFDFE5EFF5}" destId="{B6C4897B-BA51-3B46-91AA-53D62A408DA2}" srcOrd="3" destOrd="0" presId="urn:microsoft.com/office/officeart/2005/8/layout/vList2"/>
    <dgm:cxn modelId="{4B80BE66-8B00-4B4A-9B93-90E6FE9F5503}" type="presParOf" srcId="{59B3EB5D-7923-2345-8615-63EFDFE5EFF5}" destId="{A07169F2-9F09-684F-A583-4C03C32A118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0835694-6D3F-4797-937D-CC15C157E9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93E4602-A713-4D2D-8806-6BC1FF10747D}">
      <dgm:prSet/>
      <dgm:spPr/>
      <dgm:t>
        <a:bodyPr/>
        <a:lstStyle/>
        <a:p>
          <a:r>
            <a:rPr lang="en-GB"/>
            <a:t>Genome scale data</a:t>
          </a:r>
          <a:endParaRPr lang="en-US"/>
        </a:p>
      </dgm:t>
    </dgm:pt>
    <dgm:pt modelId="{9E8B12A0-CC6C-445B-BEF0-BA7081BD3331}" type="parTrans" cxnId="{837C9242-D8FF-41E3-AB6A-5EA7466F3212}">
      <dgm:prSet/>
      <dgm:spPr/>
      <dgm:t>
        <a:bodyPr/>
        <a:lstStyle/>
        <a:p>
          <a:endParaRPr lang="en-US"/>
        </a:p>
      </dgm:t>
    </dgm:pt>
    <dgm:pt modelId="{039AD8F9-A44C-4069-9F1A-4A20C4EE31D4}" type="sibTrans" cxnId="{837C9242-D8FF-41E3-AB6A-5EA7466F3212}">
      <dgm:prSet/>
      <dgm:spPr/>
      <dgm:t>
        <a:bodyPr/>
        <a:lstStyle/>
        <a:p>
          <a:endParaRPr lang="en-US"/>
        </a:p>
      </dgm:t>
    </dgm:pt>
    <dgm:pt modelId="{4FEFCFCC-07EA-49B9-87B1-8AB11AFE4237}">
      <dgm:prSet/>
      <dgm:spPr/>
      <dgm:t>
        <a:bodyPr/>
        <a:lstStyle/>
        <a:p>
          <a:r>
            <a:rPr lang="en-GB"/>
            <a:t>10,000’s variables</a:t>
          </a:r>
          <a:endParaRPr lang="en-US"/>
        </a:p>
      </dgm:t>
    </dgm:pt>
    <dgm:pt modelId="{ECE104BA-0587-4007-8A02-890988026D3D}" type="parTrans" cxnId="{5BD1ADDD-F102-4BC3-9B61-F907D54F969D}">
      <dgm:prSet/>
      <dgm:spPr/>
      <dgm:t>
        <a:bodyPr/>
        <a:lstStyle/>
        <a:p>
          <a:endParaRPr lang="en-US"/>
        </a:p>
      </dgm:t>
    </dgm:pt>
    <dgm:pt modelId="{01363B15-8BE0-4A2B-8652-90308C29E45C}" type="sibTrans" cxnId="{5BD1ADDD-F102-4BC3-9B61-F907D54F969D}">
      <dgm:prSet/>
      <dgm:spPr/>
      <dgm:t>
        <a:bodyPr/>
        <a:lstStyle/>
        <a:p>
          <a:endParaRPr lang="en-US"/>
        </a:p>
      </dgm:t>
    </dgm:pt>
    <dgm:pt modelId="{B3FC3A51-4C04-4AAB-BB3B-B0F5D00A7F30}">
      <dgm:prSet/>
      <dgm:spPr/>
      <dgm:t>
        <a:bodyPr/>
        <a:lstStyle/>
        <a:p>
          <a:r>
            <a:rPr lang="en-GB"/>
            <a:t>Multivariate</a:t>
          </a:r>
          <a:endParaRPr lang="en-US"/>
        </a:p>
      </dgm:t>
    </dgm:pt>
    <dgm:pt modelId="{FCB1055B-116F-41BC-A7E7-D487F7781B5A}" type="parTrans" cxnId="{0B47A71B-2F06-4A98-A3A6-CF32EE036864}">
      <dgm:prSet/>
      <dgm:spPr/>
      <dgm:t>
        <a:bodyPr/>
        <a:lstStyle/>
        <a:p>
          <a:endParaRPr lang="en-US"/>
        </a:p>
      </dgm:t>
    </dgm:pt>
    <dgm:pt modelId="{953670B6-6EF5-4637-8444-E5D61FD360A0}" type="sibTrans" cxnId="{0B47A71B-2F06-4A98-A3A6-CF32EE036864}">
      <dgm:prSet/>
      <dgm:spPr/>
      <dgm:t>
        <a:bodyPr/>
        <a:lstStyle/>
        <a:p>
          <a:endParaRPr lang="en-US"/>
        </a:p>
      </dgm:t>
    </dgm:pt>
    <dgm:pt modelId="{191E12CB-6E33-4CF2-BC87-D85E05276B0E}">
      <dgm:prSet/>
      <dgm:spPr/>
      <dgm:t>
        <a:bodyPr/>
        <a:lstStyle/>
        <a:p>
          <a:r>
            <a:rPr lang="en-GB"/>
            <a:t>Essential to use exploratory data analysis to “get handle” on data</a:t>
          </a:r>
          <a:endParaRPr lang="en-US"/>
        </a:p>
      </dgm:t>
    </dgm:pt>
    <dgm:pt modelId="{86C4EE44-F1A7-4035-8CDF-2E5E0FE9C8A3}" type="parTrans" cxnId="{FF30003C-F481-4E90-9D45-65B49429E671}">
      <dgm:prSet/>
      <dgm:spPr/>
      <dgm:t>
        <a:bodyPr/>
        <a:lstStyle/>
        <a:p>
          <a:endParaRPr lang="en-US"/>
        </a:p>
      </dgm:t>
    </dgm:pt>
    <dgm:pt modelId="{822B4E6B-AB15-410E-9759-D9C61B3C97CC}" type="sibTrans" cxnId="{FF30003C-F481-4E90-9D45-65B49429E671}">
      <dgm:prSet/>
      <dgm:spPr/>
      <dgm:t>
        <a:bodyPr/>
        <a:lstStyle/>
        <a:p>
          <a:endParaRPr lang="en-US"/>
        </a:p>
      </dgm:t>
    </dgm:pt>
    <dgm:pt modelId="{D66BBC50-D9FE-4BFD-A42A-9517FBB17368}" type="pres">
      <dgm:prSet presAssocID="{40835694-6D3F-4797-937D-CC15C157E912}" presName="root" presStyleCnt="0">
        <dgm:presLayoutVars>
          <dgm:dir/>
          <dgm:resizeHandles val="exact"/>
        </dgm:presLayoutVars>
      </dgm:prSet>
      <dgm:spPr/>
    </dgm:pt>
    <dgm:pt modelId="{4B923C7A-E603-444A-86F0-61CEEF226BB5}" type="pres">
      <dgm:prSet presAssocID="{E93E4602-A713-4D2D-8806-6BC1FF10747D}" presName="compNode" presStyleCnt="0"/>
      <dgm:spPr/>
    </dgm:pt>
    <dgm:pt modelId="{144826AA-E2DC-4CEB-8D0D-2BAE767C1E9B}" type="pres">
      <dgm:prSet presAssocID="{E93E4602-A713-4D2D-8806-6BC1FF10747D}" presName="bgRect" presStyleLbl="bgShp" presStyleIdx="0" presStyleCnt="4"/>
      <dgm:spPr/>
    </dgm:pt>
    <dgm:pt modelId="{FD46AABF-A11A-447D-8CFE-21E7AD3080FC}" type="pres">
      <dgm:prSet presAssocID="{E93E4602-A713-4D2D-8806-6BC1FF1074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4B9D1343-7135-407A-B3B3-074AE6B163FD}" type="pres">
      <dgm:prSet presAssocID="{E93E4602-A713-4D2D-8806-6BC1FF10747D}" presName="spaceRect" presStyleCnt="0"/>
      <dgm:spPr/>
    </dgm:pt>
    <dgm:pt modelId="{C153A076-D603-47E7-8532-D0B5FF7642E5}" type="pres">
      <dgm:prSet presAssocID="{E93E4602-A713-4D2D-8806-6BC1FF10747D}" presName="parTx" presStyleLbl="revTx" presStyleIdx="0" presStyleCnt="4">
        <dgm:presLayoutVars>
          <dgm:chMax val="0"/>
          <dgm:chPref val="0"/>
        </dgm:presLayoutVars>
      </dgm:prSet>
      <dgm:spPr/>
    </dgm:pt>
    <dgm:pt modelId="{7EA07BFD-493B-43B6-9719-D54B780AD711}" type="pres">
      <dgm:prSet presAssocID="{039AD8F9-A44C-4069-9F1A-4A20C4EE31D4}" presName="sibTrans" presStyleCnt="0"/>
      <dgm:spPr/>
    </dgm:pt>
    <dgm:pt modelId="{00A62E97-10A8-459F-B012-A43E84047B87}" type="pres">
      <dgm:prSet presAssocID="{4FEFCFCC-07EA-49B9-87B1-8AB11AFE4237}" presName="compNode" presStyleCnt="0"/>
      <dgm:spPr/>
    </dgm:pt>
    <dgm:pt modelId="{5F787F7F-A166-4C67-8809-7719E8FEEED4}" type="pres">
      <dgm:prSet presAssocID="{4FEFCFCC-07EA-49B9-87B1-8AB11AFE4237}" presName="bgRect" presStyleLbl="bgShp" presStyleIdx="1" presStyleCnt="4"/>
      <dgm:spPr/>
    </dgm:pt>
    <dgm:pt modelId="{12160017-4703-4CFD-A492-E958CC3A3866}" type="pres">
      <dgm:prSet presAssocID="{4FEFCFCC-07EA-49B9-87B1-8AB11AFE42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1372A8E9-B6B5-4278-B14C-48B18C132D35}" type="pres">
      <dgm:prSet presAssocID="{4FEFCFCC-07EA-49B9-87B1-8AB11AFE4237}" presName="spaceRect" presStyleCnt="0"/>
      <dgm:spPr/>
    </dgm:pt>
    <dgm:pt modelId="{45BD7EBE-1CC6-4194-8FB5-AF69A578BB73}" type="pres">
      <dgm:prSet presAssocID="{4FEFCFCC-07EA-49B9-87B1-8AB11AFE4237}" presName="parTx" presStyleLbl="revTx" presStyleIdx="1" presStyleCnt="4">
        <dgm:presLayoutVars>
          <dgm:chMax val="0"/>
          <dgm:chPref val="0"/>
        </dgm:presLayoutVars>
      </dgm:prSet>
      <dgm:spPr/>
    </dgm:pt>
    <dgm:pt modelId="{794CACB8-87FE-4828-8E57-CD3EDAFD4989}" type="pres">
      <dgm:prSet presAssocID="{01363B15-8BE0-4A2B-8652-90308C29E45C}" presName="sibTrans" presStyleCnt="0"/>
      <dgm:spPr/>
    </dgm:pt>
    <dgm:pt modelId="{CF459075-D489-409E-9F0E-C4EFB7C67C06}" type="pres">
      <dgm:prSet presAssocID="{B3FC3A51-4C04-4AAB-BB3B-B0F5D00A7F30}" presName="compNode" presStyleCnt="0"/>
      <dgm:spPr/>
    </dgm:pt>
    <dgm:pt modelId="{0A827F47-4F81-4A84-BAD7-19FC8DAC08B7}" type="pres">
      <dgm:prSet presAssocID="{B3FC3A51-4C04-4AAB-BB3B-B0F5D00A7F30}" presName="bgRect" presStyleLbl="bgShp" presStyleIdx="2" presStyleCnt="4"/>
      <dgm:spPr/>
    </dgm:pt>
    <dgm:pt modelId="{3671E439-2EBF-4911-8A87-CD4C3C562093}" type="pres">
      <dgm:prSet presAssocID="{B3FC3A51-4C04-4AAB-BB3B-B0F5D00A7F3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1177F5B-EFDC-4B2B-9FD7-AE16F4EB4EB7}" type="pres">
      <dgm:prSet presAssocID="{B3FC3A51-4C04-4AAB-BB3B-B0F5D00A7F30}" presName="spaceRect" presStyleCnt="0"/>
      <dgm:spPr/>
    </dgm:pt>
    <dgm:pt modelId="{2F14AAAD-B9DF-4159-8CB0-E975FA870E6F}" type="pres">
      <dgm:prSet presAssocID="{B3FC3A51-4C04-4AAB-BB3B-B0F5D00A7F30}" presName="parTx" presStyleLbl="revTx" presStyleIdx="2" presStyleCnt="4">
        <dgm:presLayoutVars>
          <dgm:chMax val="0"/>
          <dgm:chPref val="0"/>
        </dgm:presLayoutVars>
      </dgm:prSet>
      <dgm:spPr/>
    </dgm:pt>
    <dgm:pt modelId="{926457BF-A088-4B8D-83FE-606B34909F66}" type="pres">
      <dgm:prSet presAssocID="{953670B6-6EF5-4637-8444-E5D61FD360A0}" presName="sibTrans" presStyleCnt="0"/>
      <dgm:spPr/>
    </dgm:pt>
    <dgm:pt modelId="{18E9313E-D342-42D7-8829-5FBAD40BFB90}" type="pres">
      <dgm:prSet presAssocID="{191E12CB-6E33-4CF2-BC87-D85E05276B0E}" presName="compNode" presStyleCnt="0"/>
      <dgm:spPr/>
    </dgm:pt>
    <dgm:pt modelId="{D29FAFD0-4DF9-43ED-95D2-B8FE8A2B9A70}" type="pres">
      <dgm:prSet presAssocID="{191E12CB-6E33-4CF2-BC87-D85E05276B0E}" presName="bgRect" presStyleLbl="bgShp" presStyleIdx="3" presStyleCnt="4"/>
      <dgm:spPr/>
    </dgm:pt>
    <dgm:pt modelId="{BC5E04F0-EE98-48B9-AC2B-197B37BA8C5A}" type="pres">
      <dgm:prSet presAssocID="{191E12CB-6E33-4CF2-BC87-D85E05276B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0C82CB08-82E1-49DD-9DC2-B5FB0ECA0076}" type="pres">
      <dgm:prSet presAssocID="{191E12CB-6E33-4CF2-BC87-D85E05276B0E}" presName="spaceRect" presStyleCnt="0"/>
      <dgm:spPr/>
    </dgm:pt>
    <dgm:pt modelId="{316AC91B-9163-4182-B6BE-40D88A12F6E5}" type="pres">
      <dgm:prSet presAssocID="{191E12CB-6E33-4CF2-BC87-D85E05276B0E}" presName="parTx" presStyleLbl="revTx" presStyleIdx="3" presStyleCnt="4">
        <dgm:presLayoutVars>
          <dgm:chMax val="0"/>
          <dgm:chPref val="0"/>
        </dgm:presLayoutVars>
      </dgm:prSet>
      <dgm:spPr/>
    </dgm:pt>
  </dgm:ptLst>
  <dgm:cxnLst>
    <dgm:cxn modelId="{0B47A71B-2F06-4A98-A3A6-CF32EE036864}" srcId="{40835694-6D3F-4797-937D-CC15C157E912}" destId="{B3FC3A51-4C04-4AAB-BB3B-B0F5D00A7F30}" srcOrd="2" destOrd="0" parTransId="{FCB1055B-116F-41BC-A7E7-D487F7781B5A}" sibTransId="{953670B6-6EF5-4637-8444-E5D61FD360A0}"/>
    <dgm:cxn modelId="{FF30003C-F481-4E90-9D45-65B49429E671}" srcId="{40835694-6D3F-4797-937D-CC15C157E912}" destId="{191E12CB-6E33-4CF2-BC87-D85E05276B0E}" srcOrd="3" destOrd="0" parTransId="{86C4EE44-F1A7-4035-8CDF-2E5E0FE9C8A3}" sibTransId="{822B4E6B-AB15-410E-9759-D9C61B3C97CC}"/>
    <dgm:cxn modelId="{837C9242-D8FF-41E3-AB6A-5EA7466F3212}" srcId="{40835694-6D3F-4797-937D-CC15C157E912}" destId="{E93E4602-A713-4D2D-8806-6BC1FF10747D}" srcOrd="0" destOrd="0" parTransId="{9E8B12A0-CC6C-445B-BEF0-BA7081BD3331}" sibTransId="{039AD8F9-A44C-4069-9F1A-4A20C4EE31D4}"/>
    <dgm:cxn modelId="{9ACB5D71-1080-43A2-8A81-10ACF5E88DD7}" type="presOf" srcId="{4FEFCFCC-07EA-49B9-87B1-8AB11AFE4237}" destId="{45BD7EBE-1CC6-4194-8FB5-AF69A578BB73}" srcOrd="0" destOrd="0" presId="urn:microsoft.com/office/officeart/2018/2/layout/IconVerticalSolidList"/>
    <dgm:cxn modelId="{7965E184-5680-4E68-9D12-54A773A4AF41}" type="presOf" srcId="{40835694-6D3F-4797-937D-CC15C157E912}" destId="{D66BBC50-D9FE-4BFD-A42A-9517FBB17368}" srcOrd="0" destOrd="0" presId="urn:microsoft.com/office/officeart/2018/2/layout/IconVerticalSolidList"/>
    <dgm:cxn modelId="{D473A3BF-F652-4320-B939-DB81EF245D97}" type="presOf" srcId="{E93E4602-A713-4D2D-8806-6BC1FF10747D}" destId="{C153A076-D603-47E7-8532-D0B5FF7642E5}" srcOrd="0" destOrd="0" presId="urn:microsoft.com/office/officeart/2018/2/layout/IconVerticalSolidList"/>
    <dgm:cxn modelId="{4394E3BF-B02C-440C-BDD9-6744859F2EBF}" type="presOf" srcId="{B3FC3A51-4C04-4AAB-BB3B-B0F5D00A7F30}" destId="{2F14AAAD-B9DF-4159-8CB0-E975FA870E6F}" srcOrd="0" destOrd="0" presId="urn:microsoft.com/office/officeart/2018/2/layout/IconVerticalSolidList"/>
    <dgm:cxn modelId="{A51E6BD9-4CE7-4BC8-A63F-B3CECA27BE49}" type="presOf" srcId="{191E12CB-6E33-4CF2-BC87-D85E05276B0E}" destId="{316AC91B-9163-4182-B6BE-40D88A12F6E5}" srcOrd="0" destOrd="0" presId="urn:microsoft.com/office/officeart/2018/2/layout/IconVerticalSolidList"/>
    <dgm:cxn modelId="{5BD1ADDD-F102-4BC3-9B61-F907D54F969D}" srcId="{40835694-6D3F-4797-937D-CC15C157E912}" destId="{4FEFCFCC-07EA-49B9-87B1-8AB11AFE4237}" srcOrd="1" destOrd="0" parTransId="{ECE104BA-0587-4007-8A02-890988026D3D}" sibTransId="{01363B15-8BE0-4A2B-8652-90308C29E45C}"/>
    <dgm:cxn modelId="{68C60DBD-F494-4ED0-91DF-238A75719CC1}" type="presParOf" srcId="{D66BBC50-D9FE-4BFD-A42A-9517FBB17368}" destId="{4B923C7A-E603-444A-86F0-61CEEF226BB5}" srcOrd="0" destOrd="0" presId="urn:microsoft.com/office/officeart/2018/2/layout/IconVerticalSolidList"/>
    <dgm:cxn modelId="{7C54F8D0-2885-4E56-B671-91D70ED83C34}" type="presParOf" srcId="{4B923C7A-E603-444A-86F0-61CEEF226BB5}" destId="{144826AA-E2DC-4CEB-8D0D-2BAE767C1E9B}" srcOrd="0" destOrd="0" presId="urn:microsoft.com/office/officeart/2018/2/layout/IconVerticalSolidList"/>
    <dgm:cxn modelId="{EBCBAA7F-3116-4C96-8CBE-A59AECAC388E}" type="presParOf" srcId="{4B923C7A-E603-444A-86F0-61CEEF226BB5}" destId="{FD46AABF-A11A-447D-8CFE-21E7AD3080FC}" srcOrd="1" destOrd="0" presId="urn:microsoft.com/office/officeart/2018/2/layout/IconVerticalSolidList"/>
    <dgm:cxn modelId="{5A1C85D1-FB0B-4F85-82A1-F997A0B372C4}" type="presParOf" srcId="{4B923C7A-E603-444A-86F0-61CEEF226BB5}" destId="{4B9D1343-7135-407A-B3B3-074AE6B163FD}" srcOrd="2" destOrd="0" presId="urn:microsoft.com/office/officeart/2018/2/layout/IconVerticalSolidList"/>
    <dgm:cxn modelId="{93F32F62-E348-471E-9449-4343F5AB33AD}" type="presParOf" srcId="{4B923C7A-E603-444A-86F0-61CEEF226BB5}" destId="{C153A076-D603-47E7-8532-D0B5FF7642E5}" srcOrd="3" destOrd="0" presId="urn:microsoft.com/office/officeart/2018/2/layout/IconVerticalSolidList"/>
    <dgm:cxn modelId="{E7F2BF55-D3DB-4F60-ADE5-DD4C041D69F5}" type="presParOf" srcId="{D66BBC50-D9FE-4BFD-A42A-9517FBB17368}" destId="{7EA07BFD-493B-43B6-9719-D54B780AD711}" srcOrd="1" destOrd="0" presId="urn:microsoft.com/office/officeart/2018/2/layout/IconVerticalSolidList"/>
    <dgm:cxn modelId="{5CECFBBA-D2CE-4E59-BC77-EB7B45C75617}" type="presParOf" srcId="{D66BBC50-D9FE-4BFD-A42A-9517FBB17368}" destId="{00A62E97-10A8-459F-B012-A43E84047B87}" srcOrd="2" destOrd="0" presId="urn:microsoft.com/office/officeart/2018/2/layout/IconVerticalSolidList"/>
    <dgm:cxn modelId="{91C637A7-4108-4771-8627-F9B5313AE263}" type="presParOf" srcId="{00A62E97-10A8-459F-B012-A43E84047B87}" destId="{5F787F7F-A166-4C67-8809-7719E8FEEED4}" srcOrd="0" destOrd="0" presId="urn:microsoft.com/office/officeart/2018/2/layout/IconVerticalSolidList"/>
    <dgm:cxn modelId="{DF3FA8B6-6715-4850-A39C-9E3CF8912F31}" type="presParOf" srcId="{00A62E97-10A8-459F-B012-A43E84047B87}" destId="{12160017-4703-4CFD-A492-E958CC3A3866}" srcOrd="1" destOrd="0" presId="urn:microsoft.com/office/officeart/2018/2/layout/IconVerticalSolidList"/>
    <dgm:cxn modelId="{D80A4173-1B7C-4288-95BC-D68CEF84F738}" type="presParOf" srcId="{00A62E97-10A8-459F-B012-A43E84047B87}" destId="{1372A8E9-B6B5-4278-B14C-48B18C132D35}" srcOrd="2" destOrd="0" presId="urn:microsoft.com/office/officeart/2018/2/layout/IconVerticalSolidList"/>
    <dgm:cxn modelId="{F6CAAD88-B2ED-4661-BFE6-82BC1ECA5937}" type="presParOf" srcId="{00A62E97-10A8-459F-B012-A43E84047B87}" destId="{45BD7EBE-1CC6-4194-8FB5-AF69A578BB73}" srcOrd="3" destOrd="0" presId="urn:microsoft.com/office/officeart/2018/2/layout/IconVerticalSolidList"/>
    <dgm:cxn modelId="{76E56141-BFC1-4EA1-9763-7D08DB51DB85}" type="presParOf" srcId="{D66BBC50-D9FE-4BFD-A42A-9517FBB17368}" destId="{794CACB8-87FE-4828-8E57-CD3EDAFD4989}" srcOrd="3" destOrd="0" presId="urn:microsoft.com/office/officeart/2018/2/layout/IconVerticalSolidList"/>
    <dgm:cxn modelId="{E9215C0C-8BF0-4F3F-B6D1-731822452018}" type="presParOf" srcId="{D66BBC50-D9FE-4BFD-A42A-9517FBB17368}" destId="{CF459075-D489-409E-9F0E-C4EFB7C67C06}" srcOrd="4" destOrd="0" presId="urn:microsoft.com/office/officeart/2018/2/layout/IconVerticalSolidList"/>
    <dgm:cxn modelId="{BC88E0A0-EF8C-4B3F-9456-D0AC09FD4C62}" type="presParOf" srcId="{CF459075-D489-409E-9F0E-C4EFB7C67C06}" destId="{0A827F47-4F81-4A84-BAD7-19FC8DAC08B7}" srcOrd="0" destOrd="0" presId="urn:microsoft.com/office/officeart/2018/2/layout/IconVerticalSolidList"/>
    <dgm:cxn modelId="{75E0CF5B-7D57-40CE-A27F-F771B828E0D9}" type="presParOf" srcId="{CF459075-D489-409E-9F0E-C4EFB7C67C06}" destId="{3671E439-2EBF-4911-8A87-CD4C3C562093}" srcOrd="1" destOrd="0" presId="urn:microsoft.com/office/officeart/2018/2/layout/IconVerticalSolidList"/>
    <dgm:cxn modelId="{0616357B-52C7-467B-A5DA-083A78417206}" type="presParOf" srcId="{CF459075-D489-409E-9F0E-C4EFB7C67C06}" destId="{F1177F5B-EFDC-4B2B-9FD7-AE16F4EB4EB7}" srcOrd="2" destOrd="0" presId="urn:microsoft.com/office/officeart/2018/2/layout/IconVerticalSolidList"/>
    <dgm:cxn modelId="{767CE8B6-488E-4E55-B357-A06261B17EC1}" type="presParOf" srcId="{CF459075-D489-409E-9F0E-C4EFB7C67C06}" destId="{2F14AAAD-B9DF-4159-8CB0-E975FA870E6F}" srcOrd="3" destOrd="0" presId="urn:microsoft.com/office/officeart/2018/2/layout/IconVerticalSolidList"/>
    <dgm:cxn modelId="{7A9C4DC6-DA73-46B2-8D87-23E8CA7C76C6}" type="presParOf" srcId="{D66BBC50-D9FE-4BFD-A42A-9517FBB17368}" destId="{926457BF-A088-4B8D-83FE-606B34909F66}" srcOrd="5" destOrd="0" presId="urn:microsoft.com/office/officeart/2018/2/layout/IconVerticalSolidList"/>
    <dgm:cxn modelId="{DAA3B473-3802-4CC0-9DC2-C7EB63BEFC5B}" type="presParOf" srcId="{D66BBC50-D9FE-4BFD-A42A-9517FBB17368}" destId="{18E9313E-D342-42D7-8829-5FBAD40BFB90}" srcOrd="6" destOrd="0" presId="urn:microsoft.com/office/officeart/2018/2/layout/IconVerticalSolidList"/>
    <dgm:cxn modelId="{B63E7286-6531-47B4-B109-7388942A3FCB}" type="presParOf" srcId="{18E9313E-D342-42D7-8829-5FBAD40BFB90}" destId="{D29FAFD0-4DF9-43ED-95D2-B8FE8A2B9A70}" srcOrd="0" destOrd="0" presId="urn:microsoft.com/office/officeart/2018/2/layout/IconVerticalSolidList"/>
    <dgm:cxn modelId="{B05FA053-F476-4CF4-B8B8-F29D35A149B3}" type="presParOf" srcId="{18E9313E-D342-42D7-8829-5FBAD40BFB90}" destId="{BC5E04F0-EE98-48B9-AC2B-197B37BA8C5A}" srcOrd="1" destOrd="0" presId="urn:microsoft.com/office/officeart/2018/2/layout/IconVerticalSolidList"/>
    <dgm:cxn modelId="{87115F30-03EC-4C38-AD07-E3CDCD7B6C66}" type="presParOf" srcId="{18E9313E-D342-42D7-8829-5FBAD40BFB90}" destId="{0C82CB08-82E1-49DD-9DC2-B5FB0ECA0076}" srcOrd="2" destOrd="0" presId="urn:microsoft.com/office/officeart/2018/2/layout/IconVerticalSolidList"/>
    <dgm:cxn modelId="{68210D7E-5F27-4964-849D-F9D9221D14B0}" type="presParOf" srcId="{18E9313E-D342-42D7-8829-5FBAD40BFB90}" destId="{316AC91B-9163-4182-B6BE-40D88A12F6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A3BC041-2AC7-4CCC-9837-D88BD39A306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B777D64-8868-46DD-AF15-B3EF911987B5}">
      <dgm:prSet/>
      <dgm:spPr/>
      <dgm:t>
        <a:bodyPr/>
        <a:lstStyle/>
        <a:p>
          <a:r>
            <a:rPr lang="en-US"/>
            <a:t>Detect unpredicted  patterns in data</a:t>
          </a:r>
        </a:p>
      </dgm:t>
    </dgm:pt>
    <dgm:pt modelId="{18852FC9-9A8F-4563-8058-24EA075AF2FC}" type="parTrans" cxnId="{A4575837-199E-449C-88EA-7234622EC647}">
      <dgm:prSet/>
      <dgm:spPr/>
      <dgm:t>
        <a:bodyPr/>
        <a:lstStyle/>
        <a:p>
          <a:endParaRPr lang="en-US"/>
        </a:p>
      </dgm:t>
    </dgm:pt>
    <dgm:pt modelId="{A3032194-2108-41E1-BB04-249FA0E4954C}" type="sibTrans" cxnId="{A4575837-199E-449C-88EA-7234622EC647}">
      <dgm:prSet/>
      <dgm:spPr/>
      <dgm:t>
        <a:bodyPr/>
        <a:lstStyle/>
        <a:p>
          <a:endParaRPr lang="en-US"/>
        </a:p>
      </dgm:t>
    </dgm:pt>
    <dgm:pt modelId="{33DE8914-14C6-40E9-B614-C55FFFDABE43}">
      <dgm:prSet/>
      <dgm:spPr/>
      <dgm:t>
        <a:bodyPr/>
        <a:lstStyle/>
        <a:p>
          <a:r>
            <a:rPr lang="en-US"/>
            <a:t>Decide what questions to ask</a:t>
          </a:r>
        </a:p>
      </dgm:t>
    </dgm:pt>
    <dgm:pt modelId="{A59AB85C-BD0A-498D-98AC-BF9192000102}" type="parTrans" cxnId="{03D047B2-DDDD-4310-AFD2-90676935E513}">
      <dgm:prSet/>
      <dgm:spPr/>
      <dgm:t>
        <a:bodyPr/>
        <a:lstStyle/>
        <a:p>
          <a:endParaRPr lang="en-US"/>
        </a:p>
      </dgm:t>
    </dgm:pt>
    <dgm:pt modelId="{B2527DBD-9ABA-4A7B-A9E2-9E0653521D24}" type="sibTrans" cxnId="{03D047B2-DDDD-4310-AFD2-90676935E513}">
      <dgm:prSet/>
      <dgm:spPr/>
      <dgm:t>
        <a:bodyPr/>
        <a:lstStyle/>
        <a:p>
          <a:endParaRPr lang="en-US"/>
        </a:p>
      </dgm:t>
    </dgm:pt>
    <dgm:pt modelId="{B3C99D32-78AF-4B7A-98E1-517A3F7A83C4}">
      <dgm:prSet/>
      <dgm:spPr/>
      <dgm:t>
        <a:bodyPr/>
        <a:lstStyle/>
        <a:p>
          <a:r>
            <a:rPr lang="en-GB" dirty="0"/>
            <a:t>Can also help detect confounding covariates</a:t>
          </a:r>
          <a:endParaRPr lang="en-US" dirty="0"/>
        </a:p>
      </dgm:t>
    </dgm:pt>
    <dgm:pt modelId="{F3C783BA-B51E-43E0-9D8D-26060FDF3E58}" type="parTrans" cxnId="{98649528-B27F-4FF7-98E5-982689862E6B}">
      <dgm:prSet/>
      <dgm:spPr/>
      <dgm:t>
        <a:bodyPr/>
        <a:lstStyle/>
        <a:p>
          <a:endParaRPr lang="en-US"/>
        </a:p>
      </dgm:t>
    </dgm:pt>
    <dgm:pt modelId="{26EC6FA2-8CC8-47FE-AB4D-BD225AB2BBAC}" type="sibTrans" cxnId="{98649528-B27F-4FF7-98E5-982689862E6B}">
      <dgm:prSet/>
      <dgm:spPr/>
      <dgm:t>
        <a:bodyPr/>
        <a:lstStyle/>
        <a:p>
          <a:endParaRPr lang="en-US"/>
        </a:p>
      </dgm:t>
    </dgm:pt>
    <dgm:pt modelId="{F9ADF5E7-1A43-8544-AA96-B7C9ED846DC3}" type="pres">
      <dgm:prSet presAssocID="{9A3BC041-2AC7-4CCC-9837-D88BD39A3061}" presName="linear" presStyleCnt="0">
        <dgm:presLayoutVars>
          <dgm:animLvl val="lvl"/>
          <dgm:resizeHandles val="exact"/>
        </dgm:presLayoutVars>
      </dgm:prSet>
      <dgm:spPr/>
    </dgm:pt>
    <dgm:pt modelId="{34D3A425-98EA-B649-90B5-7FF6A68C7972}" type="pres">
      <dgm:prSet presAssocID="{7B777D64-8868-46DD-AF15-B3EF911987B5}" presName="parentText" presStyleLbl="node1" presStyleIdx="0" presStyleCnt="3">
        <dgm:presLayoutVars>
          <dgm:chMax val="0"/>
          <dgm:bulletEnabled val="1"/>
        </dgm:presLayoutVars>
      </dgm:prSet>
      <dgm:spPr/>
    </dgm:pt>
    <dgm:pt modelId="{CA64D44E-2688-6846-9CA9-487F44B0E921}" type="pres">
      <dgm:prSet presAssocID="{A3032194-2108-41E1-BB04-249FA0E4954C}" presName="spacer" presStyleCnt="0"/>
      <dgm:spPr/>
    </dgm:pt>
    <dgm:pt modelId="{26F7099A-3693-3343-8371-1C1C5EB3E6F0}" type="pres">
      <dgm:prSet presAssocID="{33DE8914-14C6-40E9-B614-C55FFFDABE43}" presName="parentText" presStyleLbl="node1" presStyleIdx="1" presStyleCnt="3">
        <dgm:presLayoutVars>
          <dgm:chMax val="0"/>
          <dgm:bulletEnabled val="1"/>
        </dgm:presLayoutVars>
      </dgm:prSet>
      <dgm:spPr/>
    </dgm:pt>
    <dgm:pt modelId="{D35346E6-0890-8441-B6FD-350507E81E84}" type="pres">
      <dgm:prSet presAssocID="{B2527DBD-9ABA-4A7B-A9E2-9E0653521D24}" presName="spacer" presStyleCnt="0"/>
      <dgm:spPr/>
    </dgm:pt>
    <dgm:pt modelId="{31FEB321-40D0-AA42-8C86-CAFDD79EDD0A}" type="pres">
      <dgm:prSet presAssocID="{B3C99D32-78AF-4B7A-98E1-517A3F7A83C4}" presName="parentText" presStyleLbl="node1" presStyleIdx="2" presStyleCnt="3">
        <dgm:presLayoutVars>
          <dgm:chMax val="0"/>
          <dgm:bulletEnabled val="1"/>
        </dgm:presLayoutVars>
      </dgm:prSet>
      <dgm:spPr/>
    </dgm:pt>
  </dgm:ptLst>
  <dgm:cxnLst>
    <dgm:cxn modelId="{98649528-B27F-4FF7-98E5-982689862E6B}" srcId="{9A3BC041-2AC7-4CCC-9837-D88BD39A3061}" destId="{B3C99D32-78AF-4B7A-98E1-517A3F7A83C4}" srcOrd="2" destOrd="0" parTransId="{F3C783BA-B51E-43E0-9D8D-26060FDF3E58}" sibTransId="{26EC6FA2-8CC8-47FE-AB4D-BD225AB2BBAC}"/>
    <dgm:cxn modelId="{A4575837-199E-449C-88EA-7234622EC647}" srcId="{9A3BC041-2AC7-4CCC-9837-D88BD39A3061}" destId="{7B777D64-8868-46DD-AF15-B3EF911987B5}" srcOrd="0" destOrd="0" parTransId="{18852FC9-9A8F-4563-8058-24EA075AF2FC}" sibTransId="{A3032194-2108-41E1-BB04-249FA0E4954C}"/>
    <dgm:cxn modelId="{9958AE88-9BD3-0A49-BD73-C96F75290B26}" type="presOf" srcId="{9A3BC041-2AC7-4CCC-9837-D88BD39A3061}" destId="{F9ADF5E7-1A43-8544-AA96-B7C9ED846DC3}" srcOrd="0" destOrd="0" presId="urn:microsoft.com/office/officeart/2005/8/layout/vList2"/>
    <dgm:cxn modelId="{03D047B2-DDDD-4310-AFD2-90676935E513}" srcId="{9A3BC041-2AC7-4CCC-9837-D88BD39A3061}" destId="{33DE8914-14C6-40E9-B614-C55FFFDABE43}" srcOrd="1" destOrd="0" parTransId="{A59AB85C-BD0A-498D-98AC-BF9192000102}" sibTransId="{B2527DBD-9ABA-4A7B-A9E2-9E0653521D24}"/>
    <dgm:cxn modelId="{2CC318BC-F0D7-EA4B-A0F5-BD4495CAAF31}" type="presOf" srcId="{B3C99D32-78AF-4B7A-98E1-517A3F7A83C4}" destId="{31FEB321-40D0-AA42-8C86-CAFDD79EDD0A}" srcOrd="0" destOrd="0" presId="urn:microsoft.com/office/officeart/2005/8/layout/vList2"/>
    <dgm:cxn modelId="{75FD8BC1-5C96-EA4C-B564-CEB7A22679CE}" type="presOf" srcId="{33DE8914-14C6-40E9-B614-C55FFFDABE43}" destId="{26F7099A-3693-3343-8371-1C1C5EB3E6F0}" srcOrd="0" destOrd="0" presId="urn:microsoft.com/office/officeart/2005/8/layout/vList2"/>
    <dgm:cxn modelId="{B70C33FB-F50B-6844-9A73-668ECC377FDA}" type="presOf" srcId="{7B777D64-8868-46DD-AF15-B3EF911987B5}" destId="{34D3A425-98EA-B649-90B5-7FF6A68C7972}" srcOrd="0" destOrd="0" presId="urn:microsoft.com/office/officeart/2005/8/layout/vList2"/>
    <dgm:cxn modelId="{FE7C445E-F247-8641-B4E2-5D77AEF1AA44}" type="presParOf" srcId="{F9ADF5E7-1A43-8544-AA96-B7C9ED846DC3}" destId="{34D3A425-98EA-B649-90B5-7FF6A68C7972}" srcOrd="0" destOrd="0" presId="urn:microsoft.com/office/officeart/2005/8/layout/vList2"/>
    <dgm:cxn modelId="{539D5097-34D1-5A47-BF14-8B6033D405B5}" type="presParOf" srcId="{F9ADF5E7-1A43-8544-AA96-B7C9ED846DC3}" destId="{CA64D44E-2688-6846-9CA9-487F44B0E921}" srcOrd="1" destOrd="0" presId="urn:microsoft.com/office/officeart/2005/8/layout/vList2"/>
    <dgm:cxn modelId="{89418384-D2CF-8D45-AA3C-6E1750529123}" type="presParOf" srcId="{F9ADF5E7-1A43-8544-AA96-B7C9ED846DC3}" destId="{26F7099A-3693-3343-8371-1C1C5EB3E6F0}" srcOrd="2" destOrd="0" presId="urn:microsoft.com/office/officeart/2005/8/layout/vList2"/>
    <dgm:cxn modelId="{B9686459-F7D1-9F48-A5CE-A96F73526307}" type="presParOf" srcId="{F9ADF5E7-1A43-8544-AA96-B7C9ED846DC3}" destId="{D35346E6-0890-8441-B6FD-350507E81E84}" srcOrd="3" destOrd="0" presId="urn:microsoft.com/office/officeart/2005/8/layout/vList2"/>
    <dgm:cxn modelId="{EE17AB9F-49E6-584B-9322-81267DCC2516}" type="presParOf" srcId="{F9ADF5E7-1A43-8544-AA96-B7C9ED846DC3}" destId="{31FEB321-40D0-AA42-8C86-CAFDD79EDD0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CAC8E7-2430-4FD7-8927-2B640887D17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C1706E9-18E0-4FA6-863D-D0487EFE2B87}">
      <dgm:prSet/>
      <dgm:spPr/>
      <dgm:t>
        <a:bodyPr/>
        <a:lstStyle/>
        <a:p>
          <a:r>
            <a:rPr lang="en-US"/>
            <a:t>Raw data may be stored as .CEL files</a:t>
          </a:r>
        </a:p>
      </dgm:t>
    </dgm:pt>
    <dgm:pt modelId="{72209A01-B65C-4A0B-944C-E8A84DDCD27D}" type="parTrans" cxnId="{B7BA27DB-9CBB-4089-ADEB-08C7FF594FBF}">
      <dgm:prSet/>
      <dgm:spPr/>
      <dgm:t>
        <a:bodyPr/>
        <a:lstStyle/>
        <a:p>
          <a:endParaRPr lang="en-US"/>
        </a:p>
      </dgm:t>
    </dgm:pt>
    <dgm:pt modelId="{14B71E02-5E4F-47DA-8C1A-BC9D2BACA36D}" type="sibTrans" cxnId="{B7BA27DB-9CBB-4089-ADEB-08C7FF594FBF}">
      <dgm:prSet/>
      <dgm:spPr/>
      <dgm:t>
        <a:bodyPr/>
        <a:lstStyle/>
        <a:p>
          <a:endParaRPr lang="en-US"/>
        </a:p>
      </dgm:t>
    </dgm:pt>
    <dgm:pt modelId="{C5A05344-AA77-40DC-8E9E-B95A41D50B20}">
      <dgm:prSet/>
      <dgm:spPr/>
      <dgm:t>
        <a:bodyPr/>
        <a:lstStyle/>
        <a:p>
          <a:r>
            <a:rPr lang="en-US"/>
            <a:t>CEL files are typically associated with microarray expression experiments</a:t>
          </a:r>
        </a:p>
      </dgm:t>
    </dgm:pt>
    <dgm:pt modelId="{6EF57240-C0D4-4135-8253-FCB89C630273}" type="parTrans" cxnId="{0C85AB76-454D-4205-8AB0-B3F9F986EDC4}">
      <dgm:prSet/>
      <dgm:spPr/>
      <dgm:t>
        <a:bodyPr/>
        <a:lstStyle/>
        <a:p>
          <a:endParaRPr lang="en-US"/>
        </a:p>
      </dgm:t>
    </dgm:pt>
    <dgm:pt modelId="{2B0577C7-6C5B-428D-A230-3A5D2CA92FD8}" type="sibTrans" cxnId="{0C85AB76-454D-4205-8AB0-B3F9F986EDC4}">
      <dgm:prSet/>
      <dgm:spPr/>
      <dgm:t>
        <a:bodyPr/>
        <a:lstStyle/>
        <a:p>
          <a:endParaRPr lang="en-US"/>
        </a:p>
      </dgm:t>
    </dgm:pt>
    <dgm:pt modelId="{3F4799A6-B7A2-4081-9FCF-89E430D9B2E8}">
      <dgm:prSet/>
      <dgm:spPr/>
      <dgm:t>
        <a:bodyPr/>
        <a:lstStyle/>
        <a:p>
          <a:r>
            <a:rPr lang="en-US"/>
            <a:t>Other Bioconductor read functions include ReadAffy, expression or justRMA</a:t>
          </a:r>
        </a:p>
      </dgm:t>
    </dgm:pt>
    <dgm:pt modelId="{D1F5B7A8-015C-4141-B3B0-1C111FFE9D4D}" type="parTrans" cxnId="{1F49E58E-1E9B-48DF-8906-028322401A42}">
      <dgm:prSet/>
      <dgm:spPr/>
      <dgm:t>
        <a:bodyPr/>
        <a:lstStyle/>
        <a:p>
          <a:endParaRPr lang="en-US"/>
        </a:p>
      </dgm:t>
    </dgm:pt>
    <dgm:pt modelId="{6A23DD7C-ECF1-4F52-8AFB-3E6C7BA953D3}" type="sibTrans" cxnId="{1F49E58E-1E9B-48DF-8906-028322401A42}">
      <dgm:prSet/>
      <dgm:spPr/>
      <dgm:t>
        <a:bodyPr/>
        <a:lstStyle/>
        <a:p>
          <a:endParaRPr lang="en-US"/>
        </a:p>
      </dgm:t>
    </dgm:pt>
    <dgm:pt modelId="{3AF837CB-0F35-4710-84B0-B419E91F6EC8}">
      <dgm:prSet/>
      <dgm:spPr/>
      <dgm:t>
        <a:bodyPr/>
        <a:lstStyle/>
        <a:p>
          <a:r>
            <a:rPr lang="en-US"/>
            <a:t>You can convert the objects from these read functions into ExpressionSet objects</a:t>
          </a:r>
        </a:p>
      </dgm:t>
    </dgm:pt>
    <dgm:pt modelId="{F62B1C1F-E39F-4CCB-9AB3-7F33153D2129}" type="parTrans" cxnId="{A721092C-5932-441B-9C84-885CF8C1BEC2}">
      <dgm:prSet/>
      <dgm:spPr/>
      <dgm:t>
        <a:bodyPr/>
        <a:lstStyle/>
        <a:p>
          <a:endParaRPr lang="en-US"/>
        </a:p>
      </dgm:t>
    </dgm:pt>
    <dgm:pt modelId="{D1315725-951E-4D2F-BE1A-03799C9D4108}" type="sibTrans" cxnId="{A721092C-5932-441B-9C84-885CF8C1BEC2}">
      <dgm:prSet/>
      <dgm:spPr/>
      <dgm:t>
        <a:bodyPr/>
        <a:lstStyle/>
        <a:p>
          <a:endParaRPr lang="en-US"/>
        </a:p>
      </dgm:t>
    </dgm:pt>
    <dgm:pt modelId="{D9DB9270-7B50-49F7-94CC-DA579F37B44E}">
      <dgm:prSet/>
      <dgm:spPr/>
      <dgm:t>
        <a:bodyPr/>
        <a:lstStyle/>
        <a:p>
          <a:r>
            <a:rPr lang="en-GB" dirty="0" err="1"/>
            <a:t>BiocManager</a:t>
          </a:r>
          <a:r>
            <a:rPr lang="en-GB" dirty="0"/>
            <a:t>::install("convert")</a:t>
          </a:r>
          <a:endParaRPr lang="en-US" dirty="0"/>
        </a:p>
        <a:p>
          <a:r>
            <a:rPr lang="en-US" dirty="0"/>
            <a:t>library(convert)</a:t>
          </a:r>
        </a:p>
      </dgm:t>
    </dgm:pt>
    <dgm:pt modelId="{826A1288-0E2D-4C5F-8A53-244046B49A1B}" type="parTrans" cxnId="{812A12A7-A782-4959-9CAB-B09124EED70C}">
      <dgm:prSet/>
      <dgm:spPr/>
      <dgm:t>
        <a:bodyPr/>
        <a:lstStyle/>
        <a:p>
          <a:endParaRPr lang="en-US"/>
        </a:p>
      </dgm:t>
    </dgm:pt>
    <dgm:pt modelId="{1351378E-C232-4CA6-A906-1E56F4A9BC40}" type="sibTrans" cxnId="{812A12A7-A782-4959-9CAB-B09124EED70C}">
      <dgm:prSet/>
      <dgm:spPr/>
      <dgm:t>
        <a:bodyPr/>
        <a:lstStyle/>
        <a:p>
          <a:endParaRPr lang="en-US"/>
        </a:p>
      </dgm:t>
    </dgm:pt>
    <dgm:pt modelId="{473378F4-C702-4F93-8FB6-A010E6E1B40B}">
      <dgm:prSet/>
      <dgm:spPr/>
      <dgm:t>
        <a:bodyPr/>
        <a:lstStyle/>
        <a:p>
          <a:r>
            <a:rPr lang="en-US" dirty="0"/>
            <a:t>as(object, “</a:t>
          </a:r>
          <a:r>
            <a:rPr lang="en-US" dirty="0" err="1"/>
            <a:t>ExpressionSet</a:t>
          </a:r>
          <a:r>
            <a:rPr lang="en-US" dirty="0"/>
            <a:t>”)</a:t>
          </a:r>
        </a:p>
      </dgm:t>
    </dgm:pt>
    <dgm:pt modelId="{052E7D5C-6461-40BE-BC65-9B13ACF6345B}" type="parTrans" cxnId="{E45EC5E0-6FCC-439E-9458-1327A59F36C1}">
      <dgm:prSet/>
      <dgm:spPr/>
      <dgm:t>
        <a:bodyPr/>
        <a:lstStyle/>
        <a:p>
          <a:endParaRPr lang="en-US"/>
        </a:p>
      </dgm:t>
    </dgm:pt>
    <dgm:pt modelId="{69B89AF7-2B99-4617-98AD-26E0D920CC58}" type="sibTrans" cxnId="{E45EC5E0-6FCC-439E-9458-1327A59F36C1}">
      <dgm:prSet/>
      <dgm:spPr/>
      <dgm:t>
        <a:bodyPr/>
        <a:lstStyle/>
        <a:p>
          <a:endParaRPr lang="en-US"/>
        </a:p>
      </dgm:t>
    </dgm:pt>
    <dgm:pt modelId="{E9A8D13D-61F6-4A14-B1AF-58871E3A6E70}" type="pres">
      <dgm:prSet presAssocID="{BECAC8E7-2430-4FD7-8927-2B640887D175}" presName="root" presStyleCnt="0">
        <dgm:presLayoutVars>
          <dgm:dir/>
          <dgm:resizeHandles val="exact"/>
        </dgm:presLayoutVars>
      </dgm:prSet>
      <dgm:spPr/>
    </dgm:pt>
    <dgm:pt modelId="{A4925E14-4B7A-4280-8F75-AB469EED46A0}" type="pres">
      <dgm:prSet presAssocID="{DC1706E9-18E0-4FA6-863D-D0487EFE2B87}" presName="compNode" presStyleCnt="0"/>
      <dgm:spPr/>
    </dgm:pt>
    <dgm:pt modelId="{7C319D51-44C7-4F04-B5CE-89585F633B3F}" type="pres">
      <dgm:prSet presAssocID="{DC1706E9-18E0-4FA6-863D-D0487EFE2B87}" presName="bgRect" presStyleLbl="bgShp" presStyleIdx="0" presStyleCnt="6"/>
      <dgm:spPr/>
    </dgm:pt>
    <dgm:pt modelId="{86A1CD7E-343C-40E2-A95A-F20D60541666}" type="pres">
      <dgm:prSet presAssocID="{DC1706E9-18E0-4FA6-863D-D0487EFE2B8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BF7B7BD1-ED7D-4115-AFBE-E86B1F5EDBBF}" type="pres">
      <dgm:prSet presAssocID="{DC1706E9-18E0-4FA6-863D-D0487EFE2B87}" presName="spaceRect" presStyleCnt="0"/>
      <dgm:spPr/>
    </dgm:pt>
    <dgm:pt modelId="{CEA45291-CA18-4457-9979-746F5512F759}" type="pres">
      <dgm:prSet presAssocID="{DC1706E9-18E0-4FA6-863D-D0487EFE2B87}" presName="parTx" presStyleLbl="revTx" presStyleIdx="0" presStyleCnt="6">
        <dgm:presLayoutVars>
          <dgm:chMax val="0"/>
          <dgm:chPref val="0"/>
        </dgm:presLayoutVars>
      </dgm:prSet>
      <dgm:spPr/>
    </dgm:pt>
    <dgm:pt modelId="{842B0072-D8C5-46DD-9AF1-985741754276}" type="pres">
      <dgm:prSet presAssocID="{14B71E02-5E4F-47DA-8C1A-BC9D2BACA36D}" presName="sibTrans" presStyleCnt="0"/>
      <dgm:spPr/>
    </dgm:pt>
    <dgm:pt modelId="{3401EFEA-D613-4481-B728-4D9B1FEB3945}" type="pres">
      <dgm:prSet presAssocID="{C5A05344-AA77-40DC-8E9E-B95A41D50B20}" presName="compNode" presStyleCnt="0"/>
      <dgm:spPr/>
    </dgm:pt>
    <dgm:pt modelId="{BE3A7648-F0A3-43EC-8A38-D1E885CD891F}" type="pres">
      <dgm:prSet presAssocID="{C5A05344-AA77-40DC-8E9E-B95A41D50B20}" presName="bgRect" presStyleLbl="bgShp" presStyleIdx="1" presStyleCnt="6"/>
      <dgm:spPr/>
    </dgm:pt>
    <dgm:pt modelId="{31B93765-FAD4-4FEA-9ACF-AE6043A6C6AF}" type="pres">
      <dgm:prSet presAssocID="{C5A05344-AA77-40DC-8E9E-B95A41D50B2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B0AADF7D-EC6B-4EE9-B918-F22D2940D5BE}" type="pres">
      <dgm:prSet presAssocID="{C5A05344-AA77-40DC-8E9E-B95A41D50B20}" presName="spaceRect" presStyleCnt="0"/>
      <dgm:spPr/>
    </dgm:pt>
    <dgm:pt modelId="{AB24C808-5DE2-4A25-B6C6-AB40208F9113}" type="pres">
      <dgm:prSet presAssocID="{C5A05344-AA77-40DC-8E9E-B95A41D50B20}" presName="parTx" presStyleLbl="revTx" presStyleIdx="1" presStyleCnt="6">
        <dgm:presLayoutVars>
          <dgm:chMax val="0"/>
          <dgm:chPref val="0"/>
        </dgm:presLayoutVars>
      </dgm:prSet>
      <dgm:spPr/>
    </dgm:pt>
    <dgm:pt modelId="{DA53DFC1-7BF0-462E-ABF6-E9627287A72E}" type="pres">
      <dgm:prSet presAssocID="{2B0577C7-6C5B-428D-A230-3A5D2CA92FD8}" presName="sibTrans" presStyleCnt="0"/>
      <dgm:spPr/>
    </dgm:pt>
    <dgm:pt modelId="{8225A101-2A11-40AE-BCC6-1F47F412D252}" type="pres">
      <dgm:prSet presAssocID="{3F4799A6-B7A2-4081-9FCF-89E430D9B2E8}" presName="compNode" presStyleCnt="0"/>
      <dgm:spPr/>
    </dgm:pt>
    <dgm:pt modelId="{ED3FF033-868B-4051-A586-772E4772FF7B}" type="pres">
      <dgm:prSet presAssocID="{3F4799A6-B7A2-4081-9FCF-89E430D9B2E8}" presName="bgRect" presStyleLbl="bgShp" presStyleIdx="2" presStyleCnt="6"/>
      <dgm:spPr/>
    </dgm:pt>
    <dgm:pt modelId="{5335CDB9-A764-4B4D-B342-09AFF6C5BF72}" type="pres">
      <dgm:prSet presAssocID="{3F4799A6-B7A2-4081-9FCF-89E430D9B2E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ED646960-D860-4703-8021-F0E0A33EED68}" type="pres">
      <dgm:prSet presAssocID="{3F4799A6-B7A2-4081-9FCF-89E430D9B2E8}" presName="spaceRect" presStyleCnt="0"/>
      <dgm:spPr/>
    </dgm:pt>
    <dgm:pt modelId="{588E6099-AAF9-426F-A186-476E4020EF3C}" type="pres">
      <dgm:prSet presAssocID="{3F4799A6-B7A2-4081-9FCF-89E430D9B2E8}" presName="parTx" presStyleLbl="revTx" presStyleIdx="2" presStyleCnt="6">
        <dgm:presLayoutVars>
          <dgm:chMax val="0"/>
          <dgm:chPref val="0"/>
        </dgm:presLayoutVars>
      </dgm:prSet>
      <dgm:spPr/>
    </dgm:pt>
    <dgm:pt modelId="{101FD0A8-4AB2-4209-A6FE-F12259A794AA}" type="pres">
      <dgm:prSet presAssocID="{6A23DD7C-ECF1-4F52-8AFB-3E6C7BA953D3}" presName="sibTrans" presStyleCnt="0"/>
      <dgm:spPr/>
    </dgm:pt>
    <dgm:pt modelId="{84AC138A-1C69-4B49-B0FC-EBD75C84C5BA}" type="pres">
      <dgm:prSet presAssocID="{3AF837CB-0F35-4710-84B0-B419E91F6EC8}" presName="compNode" presStyleCnt="0"/>
      <dgm:spPr/>
    </dgm:pt>
    <dgm:pt modelId="{288CE15C-501F-409B-8A02-0AED0B23F5E0}" type="pres">
      <dgm:prSet presAssocID="{3AF837CB-0F35-4710-84B0-B419E91F6EC8}" presName="bgRect" presStyleLbl="bgShp" presStyleIdx="3" presStyleCnt="6"/>
      <dgm:spPr/>
    </dgm:pt>
    <dgm:pt modelId="{F832D5D1-0286-4B88-B213-C135875D4841}" type="pres">
      <dgm:prSet presAssocID="{3AF837CB-0F35-4710-84B0-B419E91F6EC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raser"/>
        </a:ext>
      </dgm:extLst>
    </dgm:pt>
    <dgm:pt modelId="{61B61091-7E9B-494C-825F-BD34712C9E6B}" type="pres">
      <dgm:prSet presAssocID="{3AF837CB-0F35-4710-84B0-B419E91F6EC8}" presName="spaceRect" presStyleCnt="0"/>
      <dgm:spPr/>
    </dgm:pt>
    <dgm:pt modelId="{607F9DCF-9F83-4140-B3AD-FAB5D1E14075}" type="pres">
      <dgm:prSet presAssocID="{3AF837CB-0F35-4710-84B0-B419E91F6EC8}" presName="parTx" presStyleLbl="revTx" presStyleIdx="3" presStyleCnt="6">
        <dgm:presLayoutVars>
          <dgm:chMax val="0"/>
          <dgm:chPref val="0"/>
        </dgm:presLayoutVars>
      </dgm:prSet>
      <dgm:spPr/>
    </dgm:pt>
    <dgm:pt modelId="{5A3F457C-7A35-4B40-977E-09E2391B7115}" type="pres">
      <dgm:prSet presAssocID="{D1315725-951E-4D2F-BE1A-03799C9D4108}" presName="sibTrans" presStyleCnt="0"/>
      <dgm:spPr/>
    </dgm:pt>
    <dgm:pt modelId="{A6D83A73-C777-498C-BDA0-D239C3D96627}" type="pres">
      <dgm:prSet presAssocID="{D9DB9270-7B50-49F7-94CC-DA579F37B44E}" presName="compNode" presStyleCnt="0"/>
      <dgm:spPr/>
    </dgm:pt>
    <dgm:pt modelId="{3A0709F3-C162-4965-B1EB-BFB5F1300644}" type="pres">
      <dgm:prSet presAssocID="{D9DB9270-7B50-49F7-94CC-DA579F37B44E}" presName="bgRect" presStyleLbl="bgShp" presStyleIdx="4" presStyleCnt="6"/>
      <dgm:spPr/>
    </dgm:pt>
    <dgm:pt modelId="{8C0CB255-67AB-424D-AE02-E05151DBB7B3}" type="pres">
      <dgm:prSet presAssocID="{D9DB9270-7B50-49F7-94CC-DA579F37B44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on Shelf"/>
        </a:ext>
      </dgm:extLst>
    </dgm:pt>
    <dgm:pt modelId="{FEBCAFEB-6E9E-4E45-9CDF-FE5193B20770}" type="pres">
      <dgm:prSet presAssocID="{D9DB9270-7B50-49F7-94CC-DA579F37B44E}" presName="spaceRect" presStyleCnt="0"/>
      <dgm:spPr/>
    </dgm:pt>
    <dgm:pt modelId="{C144AA3F-010F-4AA3-BF21-67752157AE9C}" type="pres">
      <dgm:prSet presAssocID="{D9DB9270-7B50-49F7-94CC-DA579F37B44E}" presName="parTx" presStyleLbl="revTx" presStyleIdx="4" presStyleCnt="6">
        <dgm:presLayoutVars>
          <dgm:chMax val="0"/>
          <dgm:chPref val="0"/>
        </dgm:presLayoutVars>
      </dgm:prSet>
      <dgm:spPr/>
    </dgm:pt>
    <dgm:pt modelId="{3B648734-D483-497C-8807-EC8B7000688A}" type="pres">
      <dgm:prSet presAssocID="{1351378E-C232-4CA6-A906-1E56F4A9BC40}" presName="sibTrans" presStyleCnt="0"/>
      <dgm:spPr/>
    </dgm:pt>
    <dgm:pt modelId="{88287FEC-2A59-426A-94EF-C349B8A6A296}" type="pres">
      <dgm:prSet presAssocID="{473378F4-C702-4F93-8FB6-A010E6E1B40B}" presName="compNode" presStyleCnt="0"/>
      <dgm:spPr/>
    </dgm:pt>
    <dgm:pt modelId="{C60A51D5-5DA7-4374-921F-4D0E82BBDB81}" type="pres">
      <dgm:prSet presAssocID="{473378F4-C702-4F93-8FB6-A010E6E1B40B}" presName="bgRect" presStyleLbl="bgShp" presStyleIdx="5" presStyleCnt="6"/>
      <dgm:spPr/>
    </dgm:pt>
    <dgm:pt modelId="{B6E1C031-4236-4C85-9162-B83166F56513}" type="pres">
      <dgm:prSet presAssocID="{473378F4-C702-4F93-8FB6-A010E6E1B40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keleton"/>
        </a:ext>
      </dgm:extLst>
    </dgm:pt>
    <dgm:pt modelId="{449F9613-6A68-43E1-8CE6-2E6434054EB9}" type="pres">
      <dgm:prSet presAssocID="{473378F4-C702-4F93-8FB6-A010E6E1B40B}" presName="spaceRect" presStyleCnt="0"/>
      <dgm:spPr/>
    </dgm:pt>
    <dgm:pt modelId="{265D8417-51B5-4E88-878C-825361A13176}" type="pres">
      <dgm:prSet presAssocID="{473378F4-C702-4F93-8FB6-A010E6E1B40B}" presName="parTx" presStyleLbl="revTx" presStyleIdx="5" presStyleCnt="6">
        <dgm:presLayoutVars>
          <dgm:chMax val="0"/>
          <dgm:chPref val="0"/>
        </dgm:presLayoutVars>
      </dgm:prSet>
      <dgm:spPr/>
    </dgm:pt>
  </dgm:ptLst>
  <dgm:cxnLst>
    <dgm:cxn modelId="{A8D7B500-378E-47C8-BB78-F9494CD7BBC6}" type="presOf" srcId="{3F4799A6-B7A2-4081-9FCF-89E430D9B2E8}" destId="{588E6099-AAF9-426F-A186-476E4020EF3C}" srcOrd="0" destOrd="0" presId="urn:microsoft.com/office/officeart/2018/2/layout/IconVerticalSolidList"/>
    <dgm:cxn modelId="{AA3A790A-EF12-432D-B9B9-B76E38484CE7}" type="presOf" srcId="{DC1706E9-18E0-4FA6-863D-D0487EFE2B87}" destId="{CEA45291-CA18-4457-9979-746F5512F759}" srcOrd="0" destOrd="0" presId="urn:microsoft.com/office/officeart/2018/2/layout/IconVerticalSolidList"/>
    <dgm:cxn modelId="{A721092C-5932-441B-9C84-885CF8C1BEC2}" srcId="{BECAC8E7-2430-4FD7-8927-2B640887D175}" destId="{3AF837CB-0F35-4710-84B0-B419E91F6EC8}" srcOrd="3" destOrd="0" parTransId="{F62B1C1F-E39F-4CCB-9AB3-7F33153D2129}" sibTransId="{D1315725-951E-4D2F-BE1A-03799C9D4108}"/>
    <dgm:cxn modelId="{AAF1E939-79B1-4D88-B827-126736A1394E}" type="presOf" srcId="{D9DB9270-7B50-49F7-94CC-DA579F37B44E}" destId="{C144AA3F-010F-4AA3-BF21-67752157AE9C}" srcOrd="0" destOrd="0" presId="urn:microsoft.com/office/officeart/2018/2/layout/IconVerticalSolidList"/>
    <dgm:cxn modelId="{8F25C03E-B3D7-4DA1-A598-40AE6D6C75F3}" type="presOf" srcId="{BECAC8E7-2430-4FD7-8927-2B640887D175}" destId="{E9A8D13D-61F6-4A14-B1AF-58871E3A6E70}" srcOrd="0" destOrd="0" presId="urn:microsoft.com/office/officeart/2018/2/layout/IconVerticalSolidList"/>
    <dgm:cxn modelId="{0C85AB76-454D-4205-8AB0-B3F9F986EDC4}" srcId="{BECAC8E7-2430-4FD7-8927-2B640887D175}" destId="{C5A05344-AA77-40DC-8E9E-B95A41D50B20}" srcOrd="1" destOrd="0" parTransId="{6EF57240-C0D4-4135-8253-FCB89C630273}" sibTransId="{2B0577C7-6C5B-428D-A230-3A5D2CA92FD8}"/>
    <dgm:cxn modelId="{1F49E58E-1E9B-48DF-8906-028322401A42}" srcId="{BECAC8E7-2430-4FD7-8927-2B640887D175}" destId="{3F4799A6-B7A2-4081-9FCF-89E430D9B2E8}" srcOrd="2" destOrd="0" parTransId="{D1F5B7A8-015C-4141-B3B0-1C111FFE9D4D}" sibTransId="{6A23DD7C-ECF1-4F52-8AFB-3E6C7BA953D3}"/>
    <dgm:cxn modelId="{5EDAE098-5AB6-490D-97F1-8B5E2C976BF1}" type="presOf" srcId="{C5A05344-AA77-40DC-8E9E-B95A41D50B20}" destId="{AB24C808-5DE2-4A25-B6C6-AB40208F9113}" srcOrd="0" destOrd="0" presId="urn:microsoft.com/office/officeart/2018/2/layout/IconVerticalSolidList"/>
    <dgm:cxn modelId="{812A12A7-A782-4959-9CAB-B09124EED70C}" srcId="{BECAC8E7-2430-4FD7-8927-2B640887D175}" destId="{D9DB9270-7B50-49F7-94CC-DA579F37B44E}" srcOrd="4" destOrd="0" parTransId="{826A1288-0E2D-4C5F-8A53-244046B49A1B}" sibTransId="{1351378E-C232-4CA6-A906-1E56F4A9BC40}"/>
    <dgm:cxn modelId="{A6AF50C2-579D-4892-83BD-693D29CF1905}" type="presOf" srcId="{473378F4-C702-4F93-8FB6-A010E6E1B40B}" destId="{265D8417-51B5-4E88-878C-825361A13176}" srcOrd="0" destOrd="0" presId="urn:microsoft.com/office/officeart/2018/2/layout/IconVerticalSolidList"/>
    <dgm:cxn modelId="{B7BA27DB-9CBB-4089-ADEB-08C7FF594FBF}" srcId="{BECAC8E7-2430-4FD7-8927-2B640887D175}" destId="{DC1706E9-18E0-4FA6-863D-D0487EFE2B87}" srcOrd="0" destOrd="0" parTransId="{72209A01-B65C-4A0B-944C-E8A84DDCD27D}" sibTransId="{14B71E02-5E4F-47DA-8C1A-BC9D2BACA36D}"/>
    <dgm:cxn modelId="{E45EC5E0-6FCC-439E-9458-1327A59F36C1}" srcId="{BECAC8E7-2430-4FD7-8927-2B640887D175}" destId="{473378F4-C702-4F93-8FB6-A010E6E1B40B}" srcOrd="5" destOrd="0" parTransId="{052E7D5C-6461-40BE-BC65-9B13ACF6345B}" sibTransId="{69B89AF7-2B99-4617-98AD-26E0D920CC58}"/>
    <dgm:cxn modelId="{038EE4F1-6C53-425D-A59C-D3DCAB224039}" type="presOf" srcId="{3AF837CB-0F35-4710-84B0-B419E91F6EC8}" destId="{607F9DCF-9F83-4140-B3AD-FAB5D1E14075}" srcOrd="0" destOrd="0" presId="urn:microsoft.com/office/officeart/2018/2/layout/IconVerticalSolidList"/>
    <dgm:cxn modelId="{DC3F886D-0990-44EE-979C-C00C2F84D7F7}" type="presParOf" srcId="{E9A8D13D-61F6-4A14-B1AF-58871E3A6E70}" destId="{A4925E14-4B7A-4280-8F75-AB469EED46A0}" srcOrd="0" destOrd="0" presId="urn:microsoft.com/office/officeart/2018/2/layout/IconVerticalSolidList"/>
    <dgm:cxn modelId="{663830BE-6F3C-4618-B8BC-382ECB93E035}" type="presParOf" srcId="{A4925E14-4B7A-4280-8F75-AB469EED46A0}" destId="{7C319D51-44C7-4F04-B5CE-89585F633B3F}" srcOrd="0" destOrd="0" presId="urn:microsoft.com/office/officeart/2018/2/layout/IconVerticalSolidList"/>
    <dgm:cxn modelId="{B9648BDC-503A-4F61-879F-FFAFE14B750C}" type="presParOf" srcId="{A4925E14-4B7A-4280-8F75-AB469EED46A0}" destId="{86A1CD7E-343C-40E2-A95A-F20D60541666}" srcOrd="1" destOrd="0" presId="urn:microsoft.com/office/officeart/2018/2/layout/IconVerticalSolidList"/>
    <dgm:cxn modelId="{5968DD9F-E041-465C-8521-D1225A31A30B}" type="presParOf" srcId="{A4925E14-4B7A-4280-8F75-AB469EED46A0}" destId="{BF7B7BD1-ED7D-4115-AFBE-E86B1F5EDBBF}" srcOrd="2" destOrd="0" presId="urn:microsoft.com/office/officeart/2018/2/layout/IconVerticalSolidList"/>
    <dgm:cxn modelId="{28BF9560-527D-4688-B8CE-DAE4FEB5A877}" type="presParOf" srcId="{A4925E14-4B7A-4280-8F75-AB469EED46A0}" destId="{CEA45291-CA18-4457-9979-746F5512F759}" srcOrd="3" destOrd="0" presId="urn:microsoft.com/office/officeart/2018/2/layout/IconVerticalSolidList"/>
    <dgm:cxn modelId="{0B7900BE-0B2A-4634-9A45-4CCD9B928BC2}" type="presParOf" srcId="{E9A8D13D-61F6-4A14-B1AF-58871E3A6E70}" destId="{842B0072-D8C5-46DD-9AF1-985741754276}" srcOrd="1" destOrd="0" presId="urn:microsoft.com/office/officeart/2018/2/layout/IconVerticalSolidList"/>
    <dgm:cxn modelId="{A7CF3DF7-AB6A-4F7A-9066-7223CD09CFE9}" type="presParOf" srcId="{E9A8D13D-61F6-4A14-B1AF-58871E3A6E70}" destId="{3401EFEA-D613-4481-B728-4D9B1FEB3945}" srcOrd="2" destOrd="0" presId="urn:microsoft.com/office/officeart/2018/2/layout/IconVerticalSolidList"/>
    <dgm:cxn modelId="{6BCAB733-9673-40E1-9E94-2C11F299B069}" type="presParOf" srcId="{3401EFEA-D613-4481-B728-4D9B1FEB3945}" destId="{BE3A7648-F0A3-43EC-8A38-D1E885CD891F}" srcOrd="0" destOrd="0" presId="urn:microsoft.com/office/officeart/2018/2/layout/IconVerticalSolidList"/>
    <dgm:cxn modelId="{718505AF-8E44-42D7-A8B7-3036533711CE}" type="presParOf" srcId="{3401EFEA-D613-4481-B728-4D9B1FEB3945}" destId="{31B93765-FAD4-4FEA-9ACF-AE6043A6C6AF}" srcOrd="1" destOrd="0" presId="urn:microsoft.com/office/officeart/2018/2/layout/IconVerticalSolidList"/>
    <dgm:cxn modelId="{7DB66706-C90A-4160-B572-B59F24D40515}" type="presParOf" srcId="{3401EFEA-D613-4481-B728-4D9B1FEB3945}" destId="{B0AADF7D-EC6B-4EE9-B918-F22D2940D5BE}" srcOrd="2" destOrd="0" presId="urn:microsoft.com/office/officeart/2018/2/layout/IconVerticalSolidList"/>
    <dgm:cxn modelId="{1C05DAE8-0213-4E84-9C73-83A6D6A9B883}" type="presParOf" srcId="{3401EFEA-D613-4481-B728-4D9B1FEB3945}" destId="{AB24C808-5DE2-4A25-B6C6-AB40208F9113}" srcOrd="3" destOrd="0" presId="urn:microsoft.com/office/officeart/2018/2/layout/IconVerticalSolidList"/>
    <dgm:cxn modelId="{18C81674-FE30-4027-B159-0D18BA3B9066}" type="presParOf" srcId="{E9A8D13D-61F6-4A14-B1AF-58871E3A6E70}" destId="{DA53DFC1-7BF0-462E-ABF6-E9627287A72E}" srcOrd="3" destOrd="0" presId="urn:microsoft.com/office/officeart/2018/2/layout/IconVerticalSolidList"/>
    <dgm:cxn modelId="{3DC02E05-3188-4AC6-AC10-3AC45571CCBA}" type="presParOf" srcId="{E9A8D13D-61F6-4A14-B1AF-58871E3A6E70}" destId="{8225A101-2A11-40AE-BCC6-1F47F412D252}" srcOrd="4" destOrd="0" presId="urn:microsoft.com/office/officeart/2018/2/layout/IconVerticalSolidList"/>
    <dgm:cxn modelId="{3105F043-0508-4D4E-80E2-DA0075ABEFC2}" type="presParOf" srcId="{8225A101-2A11-40AE-BCC6-1F47F412D252}" destId="{ED3FF033-868B-4051-A586-772E4772FF7B}" srcOrd="0" destOrd="0" presId="urn:microsoft.com/office/officeart/2018/2/layout/IconVerticalSolidList"/>
    <dgm:cxn modelId="{675FA8C3-8723-45A4-8F60-7A7490EB4B1F}" type="presParOf" srcId="{8225A101-2A11-40AE-BCC6-1F47F412D252}" destId="{5335CDB9-A764-4B4D-B342-09AFF6C5BF72}" srcOrd="1" destOrd="0" presId="urn:microsoft.com/office/officeart/2018/2/layout/IconVerticalSolidList"/>
    <dgm:cxn modelId="{62A60623-4FE2-4DC4-94BF-41E6E679BFC2}" type="presParOf" srcId="{8225A101-2A11-40AE-BCC6-1F47F412D252}" destId="{ED646960-D860-4703-8021-F0E0A33EED68}" srcOrd="2" destOrd="0" presId="urn:microsoft.com/office/officeart/2018/2/layout/IconVerticalSolidList"/>
    <dgm:cxn modelId="{87FF4C78-C93E-4B41-8EF8-FCA543E4A740}" type="presParOf" srcId="{8225A101-2A11-40AE-BCC6-1F47F412D252}" destId="{588E6099-AAF9-426F-A186-476E4020EF3C}" srcOrd="3" destOrd="0" presId="urn:microsoft.com/office/officeart/2018/2/layout/IconVerticalSolidList"/>
    <dgm:cxn modelId="{078D370F-3519-44AA-8041-F5BBEF086CAD}" type="presParOf" srcId="{E9A8D13D-61F6-4A14-B1AF-58871E3A6E70}" destId="{101FD0A8-4AB2-4209-A6FE-F12259A794AA}" srcOrd="5" destOrd="0" presId="urn:microsoft.com/office/officeart/2018/2/layout/IconVerticalSolidList"/>
    <dgm:cxn modelId="{D8686925-7994-414C-A2E3-380AD6387D11}" type="presParOf" srcId="{E9A8D13D-61F6-4A14-B1AF-58871E3A6E70}" destId="{84AC138A-1C69-4B49-B0FC-EBD75C84C5BA}" srcOrd="6" destOrd="0" presId="urn:microsoft.com/office/officeart/2018/2/layout/IconVerticalSolidList"/>
    <dgm:cxn modelId="{9D7B2B9D-5CAD-4BD1-A205-CE4A8112D9C4}" type="presParOf" srcId="{84AC138A-1C69-4B49-B0FC-EBD75C84C5BA}" destId="{288CE15C-501F-409B-8A02-0AED0B23F5E0}" srcOrd="0" destOrd="0" presId="urn:microsoft.com/office/officeart/2018/2/layout/IconVerticalSolidList"/>
    <dgm:cxn modelId="{92D914B7-2E99-4AA5-A4C5-5CC821C1703B}" type="presParOf" srcId="{84AC138A-1C69-4B49-B0FC-EBD75C84C5BA}" destId="{F832D5D1-0286-4B88-B213-C135875D4841}" srcOrd="1" destOrd="0" presId="urn:microsoft.com/office/officeart/2018/2/layout/IconVerticalSolidList"/>
    <dgm:cxn modelId="{9C6923DC-0204-4814-AA39-E1C34954EDCE}" type="presParOf" srcId="{84AC138A-1C69-4B49-B0FC-EBD75C84C5BA}" destId="{61B61091-7E9B-494C-825F-BD34712C9E6B}" srcOrd="2" destOrd="0" presId="urn:microsoft.com/office/officeart/2018/2/layout/IconVerticalSolidList"/>
    <dgm:cxn modelId="{668DBB58-2EDF-4899-AC28-9F3C869947A2}" type="presParOf" srcId="{84AC138A-1C69-4B49-B0FC-EBD75C84C5BA}" destId="{607F9DCF-9F83-4140-B3AD-FAB5D1E14075}" srcOrd="3" destOrd="0" presId="urn:microsoft.com/office/officeart/2018/2/layout/IconVerticalSolidList"/>
    <dgm:cxn modelId="{82C7D451-B95D-4C2B-98F3-B3EC077A1DF4}" type="presParOf" srcId="{E9A8D13D-61F6-4A14-B1AF-58871E3A6E70}" destId="{5A3F457C-7A35-4B40-977E-09E2391B7115}" srcOrd="7" destOrd="0" presId="urn:microsoft.com/office/officeart/2018/2/layout/IconVerticalSolidList"/>
    <dgm:cxn modelId="{3A0591C7-EBA2-4148-B4B8-3CC8F3A8EB2C}" type="presParOf" srcId="{E9A8D13D-61F6-4A14-B1AF-58871E3A6E70}" destId="{A6D83A73-C777-498C-BDA0-D239C3D96627}" srcOrd="8" destOrd="0" presId="urn:microsoft.com/office/officeart/2018/2/layout/IconVerticalSolidList"/>
    <dgm:cxn modelId="{47DA46E8-AFCD-426D-9D13-ECC3254FE33C}" type="presParOf" srcId="{A6D83A73-C777-498C-BDA0-D239C3D96627}" destId="{3A0709F3-C162-4965-B1EB-BFB5F1300644}" srcOrd="0" destOrd="0" presId="urn:microsoft.com/office/officeart/2018/2/layout/IconVerticalSolidList"/>
    <dgm:cxn modelId="{2D5751BC-5C8B-49AC-B386-C511F8FF1627}" type="presParOf" srcId="{A6D83A73-C777-498C-BDA0-D239C3D96627}" destId="{8C0CB255-67AB-424D-AE02-E05151DBB7B3}" srcOrd="1" destOrd="0" presId="urn:microsoft.com/office/officeart/2018/2/layout/IconVerticalSolidList"/>
    <dgm:cxn modelId="{1CCD6994-9031-41E2-B682-A4B5D395D503}" type="presParOf" srcId="{A6D83A73-C777-498C-BDA0-D239C3D96627}" destId="{FEBCAFEB-6E9E-4E45-9CDF-FE5193B20770}" srcOrd="2" destOrd="0" presId="urn:microsoft.com/office/officeart/2018/2/layout/IconVerticalSolidList"/>
    <dgm:cxn modelId="{114E619E-F88D-471C-8A36-4BD9BB94DBDE}" type="presParOf" srcId="{A6D83A73-C777-498C-BDA0-D239C3D96627}" destId="{C144AA3F-010F-4AA3-BF21-67752157AE9C}" srcOrd="3" destOrd="0" presId="urn:microsoft.com/office/officeart/2018/2/layout/IconVerticalSolidList"/>
    <dgm:cxn modelId="{3774A1C7-DB18-44A5-ADBD-AD388BD398E1}" type="presParOf" srcId="{E9A8D13D-61F6-4A14-B1AF-58871E3A6E70}" destId="{3B648734-D483-497C-8807-EC8B7000688A}" srcOrd="9" destOrd="0" presId="urn:microsoft.com/office/officeart/2018/2/layout/IconVerticalSolidList"/>
    <dgm:cxn modelId="{3610CBD3-B676-4224-BD92-0BDB8ECE3B6D}" type="presParOf" srcId="{E9A8D13D-61F6-4A14-B1AF-58871E3A6E70}" destId="{88287FEC-2A59-426A-94EF-C349B8A6A296}" srcOrd="10" destOrd="0" presId="urn:microsoft.com/office/officeart/2018/2/layout/IconVerticalSolidList"/>
    <dgm:cxn modelId="{0FC78867-00CC-40A9-A812-D5AA637509B4}" type="presParOf" srcId="{88287FEC-2A59-426A-94EF-C349B8A6A296}" destId="{C60A51D5-5DA7-4374-921F-4D0E82BBDB81}" srcOrd="0" destOrd="0" presId="urn:microsoft.com/office/officeart/2018/2/layout/IconVerticalSolidList"/>
    <dgm:cxn modelId="{0E77C374-DC22-4A7C-BCE1-407869F1F00A}" type="presParOf" srcId="{88287FEC-2A59-426A-94EF-C349B8A6A296}" destId="{B6E1C031-4236-4C85-9162-B83166F56513}" srcOrd="1" destOrd="0" presId="urn:microsoft.com/office/officeart/2018/2/layout/IconVerticalSolidList"/>
    <dgm:cxn modelId="{F76B0DFF-A547-4EF5-9C95-F52AF0E016E7}" type="presParOf" srcId="{88287FEC-2A59-426A-94EF-C349B8A6A296}" destId="{449F9613-6A68-43E1-8CE6-2E6434054EB9}" srcOrd="2" destOrd="0" presId="urn:microsoft.com/office/officeart/2018/2/layout/IconVerticalSolidList"/>
    <dgm:cxn modelId="{DDBC4B69-1F2A-489B-B877-C42847336CDF}" type="presParOf" srcId="{88287FEC-2A59-426A-94EF-C349B8A6A296}" destId="{265D8417-51B5-4E88-878C-825361A1317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69FCE3-E842-4E6F-B050-9DDA8788197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2AE20CF-24B8-4538-A33E-7F624918F2F8}">
      <dgm:prSet/>
      <dgm:spPr/>
      <dgm:t>
        <a:bodyPr/>
        <a:lstStyle/>
        <a:p>
          <a:r>
            <a:rPr lang="en-US"/>
            <a:t>We will create a data matrix storing the expression information</a:t>
          </a:r>
        </a:p>
      </dgm:t>
    </dgm:pt>
    <dgm:pt modelId="{96034F01-8315-46DF-86DA-0397F1822BF8}" type="parTrans" cxnId="{D72C8BF9-97C9-478F-8CA9-58A11FB62233}">
      <dgm:prSet/>
      <dgm:spPr/>
      <dgm:t>
        <a:bodyPr/>
        <a:lstStyle/>
        <a:p>
          <a:endParaRPr lang="en-US"/>
        </a:p>
      </dgm:t>
    </dgm:pt>
    <dgm:pt modelId="{8063511D-0B19-4CFE-B81A-026A18B6E4DC}" type="sibTrans" cxnId="{D72C8BF9-97C9-478F-8CA9-58A11FB62233}">
      <dgm:prSet/>
      <dgm:spPr/>
      <dgm:t>
        <a:bodyPr/>
        <a:lstStyle/>
        <a:p>
          <a:endParaRPr lang="en-US"/>
        </a:p>
      </dgm:t>
    </dgm:pt>
    <dgm:pt modelId="{72C4AD4A-A060-475A-9AB6-E3A2E4DC5D23}">
      <dgm:prSet/>
      <dgm:spPr/>
      <dgm:t>
        <a:bodyPr/>
        <a:lstStyle/>
        <a:p>
          <a:r>
            <a:rPr lang="en-US"/>
            <a:t>Suppose </a:t>
          </a:r>
          <a:r>
            <a:rPr lang="en-SG"/>
            <a:t>your assay data is in a ’tab-delimited’ text file (as exported from a spreadsheet, for instance) with rows corresponding to features and columns to samples</a:t>
          </a:r>
          <a:endParaRPr lang="en-US"/>
        </a:p>
      </dgm:t>
    </dgm:pt>
    <dgm:pt modelId="{2F3A9F8A-4094-445A-A8D4-8215BDDAA2C9}" type="parTrans" cxnId="{69107AFD-676C-4E28-81A5-D1AE3EEA5A6A}">
      <dgm:prSet/>
      <dgm:spPr/>
      <dgm:t>
        <a:bodyPr/>
        <a:lstStyle/>
        <a:p>
          <a:endParaRPr lang="en-US"/>
        </a:p>
      </dgm:t>
    </dgm:pt>
    <dgm:pt modelId="{3E527771-BB4D-4528-821C-0BC2238761A1}" type="sibTrans" cxnId="{69107AFD-676C-4E28-81A5-D1AE3EEA5A6A}">
      <dgm:prSet/>
      <dgm:spPr/>
      <dgm:t>
        <a:bodyPr/>
        <a:lstStyle/>
        <a:p>
          <a:endParaRPr lang="en-US"/>
        </a:p>
      </dgm:t>
    </dgm:pt>
    <dgm:pt modelId="{E390A609-82A0-49B9-A599-18B45B1AB863}">
      <dgm:prSet/>
      <dgm:spPr/>
      <dgm:t>
        <a:bodyPr/>
        <a:lstStyle/>
        <a:p>
          <a:r>
            <a:rPr lang="en-SG" dirty="0"/>
            <a:t>The strategy is to read this file into R using the </a:t>
          </a:r>
          <a:r>
            <a:rPr lang="en-SG" dirty="0" err="1"/>
            <a:t>read.table</a:t>
          </a:r>
          <a:r>
            <a:rPr lang="en-SG" dirty="0"/>
            <a:t> command, converting the result to a matrix</a:t>
          </a:r>
          <a:endParaRPr lang="en-US" dirty="0"/>
        </a:p>
      </dgm:t>
    </dgm:pt>
    <dgm:pt modelId="{F98E33B4-A1A2-4ABC-A377-6930F23D9BE6}" type="parTrans" cxnId="{A389FCFC-40C8-44E6-B32A-F060BAC6FF80}">
      <dgm:prSet/>
      <dgm:spPr/>
      <dgm:t>
        <a:bodyPr/>
        <a:lstStyle/>
        <a:p>
          <a:endParaRPr lang="en-US"/>
        </a:p>
      </dgm:t>
    </dgm:pt>
    <dgm:pt modelId="{0BEC9B9B-B1E0-4142-BC82-F17602E7D0A4}" type="sibTrans" cxnId="{A389FCFC-40C8-44E6-B32A-F060BAC6FF80}">
      <dgm:prSet/>
      <dgm:spPr/>
      <dgm:t>
        <a:bodyPr/>
        <a:lstStyle/>
        <a:p>
          <a:endParaRPr lang="en-US"/>
        </a:p>
      </dgm:t>
    </dgm:pt>
    <dgm:pt modelId="{DA5BDBE2-0785-4FE1-B6D7-E51267929FBE}" type="pres">
      <dgm:prSet presAssocID="{1469FCE3-E842-4E6F-B050-9DDA8788197E}" presName="root" presStyleCnt="0">
        <dgm:presLayoutVars>
          <dgm:dir/>
          <dgm:resizeHandles val="exact"/>
        </dgm:presLayoutVars>
      </dgm:prSet>
      <dgm:spPr/>
    </dgm:pt>
    <dgm:pt modelId="{16E6A8B9-F335-496D-8EB5-D6D5BAC45138}" type="pres">
      <dgm:prSet presAssocID="{32AE20CF-24B8-4538-A33E-7F624918F2F8}" presName="compNode" presStyleCnt="0"/>
      <dgm:spPr/>
    </dgm:pt>
    <dgm:pt modelId="{52E62E2B-CC28-450F-9E74-66A44281A6CA}" type="pres">
      <dgm:prSet presAssocID="{32AE20CF-24B8-4538-A33E-7F624918F2F8}" presName="bgRect" presStyleLbl="bgShp" presStyleIdx="0" presStyleCnt="3"/>
      <dgm:spPr/>
    </dgm:pt>
    <dgm:pt modelId="{61A64DA8-9D9D-47BF-8D53-A259B6F6F045}" type="pres">
      <dgm:prSet presAssocID="{32AE20CF-24B8-4538-A33E-7F624918F2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F208AE1A-CB71-47A3-AD56-74D7A2138EF9}" type="pres">
      <dgm:prSet presAssocID="{32AE20CF-24B8-4538-A33E-7F624918F2F8}" presName="spaceRect" presStyleCnt="0"/>
      <dgm:spPr/>
    </dgm:pt>
    <dgm:pt modelId="{7D4588BF-6E10-4734-AA34-2096B7150057}" type="pres">
      <dgm:prSet presAssocID="{32AE20CF-24B8-4538-A33E-7F624918F2F8}" presName="parTx" presStyleLbl="revTx" presStyleIdx="0" presStyleCnt="3">
        <dgm:presLayoutVars>
          <dgm:chMax val="0"/>
          <dgm:chPref val="0"/>
        </dgm:presLayoutVars>
      </dgm:prSet>
      <dgm:spPr/>
    </dgm:pt>
    <dgm:pt modelId="{59F191BC-ADCA-47C1-A1DB-433C618D88E1}" type="pres">
      <dgm:prSet presAssocID="{8063511D-0B19-4CFE-B81A-026A18B6E4DC}" presName="sibTrans" presStyleCnt="0"/>
      <dgm:spPr/>
    </dgm:pt>
    <dgm:pt modelId="{7BD0D0FD-94BB-4EFC-8871-9038EE62F8AA}" type="pres">
      <dgm:prSet presAssocID="{72C4AD4A-A060-475A-9AB6-E3A2E4DC5D23}" presName="compNode" presStyleCnt="0"/>
      <dgm:spPr/>
    </dgm:pt>
    <dgm:pt modelId="{7683AE9B-9964-4A8E-82E6-1C2F1E098321}" type="pres">
      <dgm:prSet presAssocID="{72C4AD4A-A060-475A-9AB6-E3A2E4DC5D23}" presName="bgRect" presStyleLbl="bgShp" presStyleIdx="1" presStyleCnt="3"/>
      <dgm:spPr/>
    </dgm:pt>
    <dgm:pt modelId="{30910D36-D577-4DDA-AF72-33C3CC1E1DC4}" type="pres">
      <dgm:prSet presAssocID="{72C4AD4A-A060-475A-9AB6-E3A2E4DC5D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E7F4E2C-8563-41B7-B44A-00BC06C77F15}" type="pres">
      <dgm:prSet presAssocID="{72C4AD4A-A060-475A-9AB6-E3A2E4DC5D23}" presName="spaceRect" presStyleCnt="0"/>
      <dgm:spPr/>
    </dgm:pt>
    <dgm:pt modelId="{CBEEB608-01DE-40ED-A5B3-64A1F0F3DEE7}" type="pres">
      <dgm:prSet presAssocID="{72C4AD4A-A060-475A-9AB6-E3A2E4DC5D23}" presName="parTx" presStyleLbl="revTx" presStyleIdx="1" presStyleCnt="3">
        <dgm:presLayoutVars>
          <dgm:chMax val="0"/>
          <dgm:chPref val="0"/>
        </dgm:presLayoutVars>
      </dgm:prSet>
      <dgm:spPr/>
    </dgm:pt>
    <dgm:pt modelId="{440C2997-4F5C-44B2-AE23-9F6ED4860587}" type="pres">
      <dgm:prSet presAssocID="{3E527771-BB4D-4528-821C-0BC2238761A1}" presName="sibTrans" presStyleCnt="0"/>
      <dgm:spPr/>
    </dgm:pt>
    <dgm:pt modelId="{088C72CA-E35F-40C9-B84D-8854653A4246}" type="pres">
      <dgm:prSet presAssocID="{E390A609-82A0-49B9-A599-18B45B1AB863}" presName="compNode" presStyleCnt="0"/>
      <dgm:spPr/>
    </dgm:pt>
    <dgm:pt modelId="{63DB4D71-D428-4099-BA67-75516809543C}" type="pres">
      <dgm:prSet presAssocID="{E390A609-82A0-49B9-A599-18B45B1AB863}" presName="bgRect" presStyleLbl="bgShp" presStyleIdx="2" presStyleCnt="3"/>
      <dgm:spPr/>
    </dgm:pt>
    <dgm:pt modelId="{53924157-D544-4610-AA55-90B0135BD3EE}" type="pres">
      <dgm:prSet presAssocID="{E390A609-82A0-49B9-A599-18B45B1AB8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0FC24E98-3E22-41CA-AFC9-2D419552E0A5}" type="pres">
      <dgm:prSet presAssocID="{E390A609-82A0-49B9-A599-18B45B1AB863}" presName="spaceRect" presStyleCnt="0"/>
      <dgm:spPr/>
    </dgm:pt>
    <dgm:pt modelId="{7A4DF608-9D00-4524-BA2B-E15207316435}" type="pres">
      <dgm:prSet presAssocID="{E390A609-82A0-49B9-A599-18B45B1AB863}" presName="parTx" presStyleLbl="revTx" presStyleIdx="2" presStyleCnt="3">
        <dgm:presLayoutVars>
          <dgm:chMax val="0"/>
          <dgm:chPref val="0"/>
        </dgm:presLayoutVars>
      </dgm:prSet>
      <dgm:spPr/>
    </dgm:pt>
  </dgm:ptLst>
  <dgm:cxnLst>
    <dgm:cxn modelId="{3A6CCE3A-608A-47A7-AE19-C7CB3BB0AF51}" type="presOf" srcId="{72C4AD4A-A060-475A-9AB6-E3A2E4DC5D23}" destId="{CBEEB608-01DE-40ED-A5B3-64A1F0F3DEE7}" srcOrd="0" destOrd="0" presId="urn:microsoft.com/office/officeart/2018/2/layout/IconVerticalSolidList"/>
    <dgm:cxn modelId="{87F9017C-5E5B-4EB3-B48B-7A8CD0EE2BA6}" type="presOf" srcId="{1469FCE3-E842-4E6F-B050-9DDA8788197E}" destId="{DA5BDBE2-0785-4FE1-B6D7-E51267929FBE}" srcOrd="0" destOrd="0" presId="urn:microsoft.com/office/officeart/2018/2/layout/IconVerticalSolidList"/>
    <dgm:cxn modelId="{DC2B4E81-4B33-4458-AA2A-F5D0D3FD51C2}" type="presOf" srcId="{32AE20CF-24B8-4538-A33E-7F624918F2F8}" destId="{7D4588BF-6E10-4734-AA34-2096B7150057}" srcOrd="0" destOrd="0" presId="urn:microsoft.com/office/officeart/2018/2/layout/IconVerticalSolidList"/>
    <dgm:cxn modelId="{0A51A3C0-3FD6-453A-92CB-8A459F69D63A}" type="presOf" srcId="{E390A609-82A0-49B9-A599-18B45B1AB863}" destId="{7A4DF608-9D00-4524-BA2B-E15207316435}" srcOrd="0" destOrd="0" presId="urn:microsoft.com/office/officeart/2018/2/layout/IconVerticalSolidList"/>
    <dgm:cxn modelId="{D72C8BF9-97C9-478F-8CA9-58A11FB62233}" srcId="{1469FCE3-E842-4E6F-B050-9DDA8788197E}" destId="{32AE20CF-24B8-4538-A33E-7F624918F2F8}" srcOrd="0" destOrd="0" parTransId="{96034F01-8315-46DF-86DA-0397F1822BF8}" sibTransId="{8063511D-0B19-4CFE-B81A-026A18B6E4DC}"/>
    <dgm:cxn modelId="{A389FCFC-40C8-44E6-B32A-F060BAC6FF80}" srcId="{1469FCE3-E842-4E6F-B050-9DDA8788197E}" destId="{E390A609-82A0-49B9-A599-18B45B1AB863}" srcOrd="2" destOrd="0" parTransId="{F98E33B4-A1A2-4ABC-A377-6930F23D9BE6}" sibTransId="{0BEC9B9B-B1E0-4142-BC82-F17602E7D0A4}"/>
    <dgm:cxn modelId="{69107AFD-676C-4E28-81A5-D1AE3EEA5A6A}" srcId="{1469FCE3-E842-4E6F-B050-9DDA8788197E}" destId="{72C4AD4A-A060-475A-9AB6-E3A2E4DC5D23}" srcOrd="1" destOrd="0" parTransId="{2F3A9F8A-4094-445A-A8D4-8215BDDAA2C9}" sibTransId="{3E527771-BB4D-4528-821C-0BC2238761A1}"/>
    <dgm:cxn modelId="{C66850D6-630E-4160-911C-749ECBEEB675}" type="presParOf" srcId="{DA5BDBE2-0785-4FE1-B6D7-E51267929FBE}" destId="{16E6A8B9-F335-496D-8EB5-D6D5BAC45138}" srcOrd="0" destOrd="0" presId="urn:microsoft.com/office/officeart/2018/2/layout/IconVerticalSolidList"/>
    <dgm:cxn modelId="{409B778E-8DFC-4ADC-836E-581F19E627CC}" type="presParOf" srcId="{16E6A8B9-F335-496D-8EB5-D6D5BAC45138}" destId="{52E62E2B-CC28-450F-9E74-66A44281A6CA}" srcOrd="0" destOrd="0" presId="urn:microsoft.com/office/officeart/2018/2/layout/IconVerticalSolidList"/>
    <dgm:cxn modelId="{E3857FAA-FE3F-4D00-8864-43B9896251BB}" type="presParOf" srcId="{16E6A8B9-F335-496D-8EB5-D6D5BAC45138}" destId="{61A64DA8-9D9D-47BF-8D53-A259B6F6F045}" srcOrd="1" destOrd="0" presId="urn:microsoft.com/office/officeart/2018/2/layout/IconVerticalSolidList"/>
    <dgm:cxn modelId="{9C61A77E-67BD-428A-84EA-7E8176135198}" type="presParOf" srcId="{16E6A8B9-F335-496D-8EB5-D6D5BAC45138}" destId="{F208AE1A-CB71-47A3-AD56-74D7A2138EF9}" srcOrd="2" destOrd="0" presId="urn:microsoft.com/office/officeart/2018/2/layout/IconVerticalSolidList"/>
    <dgm:cxn modelId="{0994968D-59E7-4FF3-8F55-8C449E5AD475}" type="presParOf" srcId="{16E6A8B9-F335-496D-8EB5-D6D5BAC45138}" destId="{7D4588BF-6E10-4734-AA34-2096B7150057}" srcOrd="3" destOrd="0" presId="urn:microsoft.com/office/officeart/2018/2/layout/IconVerticalSolidList"/>
    <dgm:cxn modelId="{AAFA4A20-7C67-4C0E-BCF1-22EA6E1C14D1}" type="presParOf" srcId="{DA5BDBE2-0785-4FE1-B6D7-E51267929FBE}" destId="{59F191BC-ADCA-47C1-A1DB-433C618D88E1}" srcOrd="1" destOrd="0" presId="urn:microsoft.com/office/officeart/2018/2/layout/IconVerticalSolidList"/>
    <dgm:cxn modelId="{BF955101-58FB-4E7D-916F-57694B1E08E1}" type="presParOf" srcId="{DA5BDBE2-0785-4FE1-B6D7-E51267929FBE}" destId="{7BD0D0FD-94BB-4EFC-8871-9038EE62F8AA}" srcOrd="2" destOrd="0" presId="urn:microsoft.com/office/officeart/2018/2/layout/IconVerticalSolidList"/>
    <dgm:cxn modelId="{10BDFCD0-D2D7-498D-A2C0-3CE1FB42EE7C}" type="presParOf" srcId="{7BD0D0FD-94BB-4EFC-8871-9038EE62F8AA}" destId="{7683AE9B-9964-4A8E-82E6-1C2F1E098321}" srcOrd="0" destOrd="0" presId="urn:microsoft.com/office/officeart/2018/2/layout/IconVerticalSolidList"/>
    <dgm:cxn modelId="{F18052E3-51E0-44F4-A3C4-06F36EEA6988}" type="presParOf" srcId="{7BD0D0FD-94BB-4EFC-8871-9038EE62F8AA}" destId="{30910D36-D577-4DDA-AF72-33C3CC1E1DC4}" srcOrd="1" destOrd="0" presId="urn:microsoft.com/office/officeart/2018/2/layout/IconVerticalSolidList"/>
    <dgm:cxn modelId="{D361D7D1-EC8F-4B3A-91FB-48C12B34ACFB}" type="presParOf" srcId="{7BD0D0FD-94BB-4EFC-8871-9038EE62F8AA}" destId="{3E7F4E2C-8563-41B7-B44A-00BC06C77F15}" srcOrd="2" destOrd="0" presId="urn:microsoft.com/office/officeart/2018/2/layout/IconVerticalSolidList"/>
    <dgm:cxn modelId="{20D40AF2-CA83-4FD0-93C3-CA28C3ACD263}" type="presParOf" srcId="{7BD0D0FD-94BB-4EFC-8871-9038EE62F8AA}" destId="{CBEEB608-01DE-40ED-A5B3-64A1F0F3DEE7}" srcOrd="3" destOrd="0" presId="urn:microsoft.com/office/officeart/2018/2/layout/IconVerticalSolidList"/>
    <dgm:cxn modelId="{D3A1793B-EE90-47EB-8541-AAA9214113DD}" type="presParOf" srcId="{DA5BDBE2-0785-4FE1-B6D7-E51267929FBE}" destId="{440C2997-4F5C-44B2-AE23-9F6ED4860587}" srcOrd="3" destOrd="0" presId="urn:microsoft.com/office/officeart/2018/2/layout/IconVerticalSolidList"/>
    <dgm:cxn modelId="{9B939838-B9C4-483F-B07C-AAAB9778FD40}" type="presParOf" srcId="{DA5BDBE2-0785-4FE1-B6D7-E51267929FBE}" destId="{088C72CA-E35F-40C9-B84D-8854653A4246}" srcOrd="4" destOrd="0" presId="urn:microsoft.com/office/officeart/2018/2/layout/IconVerticalSolidList"/>
    <dgm:cxn modelId="{A39A68C3-7DDF-43B9-8761-5240C3B2721D}" type="presParOf" srcId="{088C72CA-E35F-40C9-B84D-8854653A4246}" destId="{63DB4D71-D428-4099-BA67-75516809543C}" srcOrd="0" destOrd="0" presId="urn:microsoft.com/office/officeart/2018/2/layout/IconVerticalSolidList"/>
    <dgm:cxn modelId="{CCE09CCC-0B6F-4598-B787-92F6CE969163}" type="presParOf" srcId="{088C72CA-E35F-40C9-B84D-8854653A4246}" destId="{53924157-D544-4610-AA55-90B0135BD3EE}" srcOrd="1" destOrd="0" presId="urn:microsoft.com/office/officeart/2018/2/layout/IconVerticalSolidList"/>
    <dgm:cxn modelId="{4D06502A-8E27-4C50-9DF7-6C0F87BB31A1}" type="presParOf" srcId="{088C72CA-E35F-40C9-B84D-8854653A4246}" destId="{0FC24E98-3E22-41CA-AFC9-2D419552E0A5}" srcOrd="2" destOrd="0" presId="urn:microsoft.com/office/officeart/2018/2/layout/IconVerticalSolidList"/>
    <dgm:cxn modelId="{43C43BFE-340F-446B-85B0-7942E2867782}" type="presParOf" srcId="{088C72CA-E35F-40C9-B84D-8854653A4246}" destId="{7A4DF608-9D00-4524-BA2B-E152073164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B2588C-307F-41C7-8CE1-2E23C5DFDDF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1A890A3-BB72-4E8A-8C90-D95AAE02F655}">
      <dgm:prSet/>
      <dgm:spPr/>
      <dgm:t>
        <a:bodyPr/>
        <a:lstStyle/>
        <a:p>
          <a:r>
            <a:rPr lang="en-US"/>
            <a:t>dataDirectory &lt;- system.file("extdata", package="Biobase")</a:t>
          </a:r>
        </a:p>
      </dgm:t>
    </dgm:pt>
    <dgm:pt modelId="{7CF44EDB-199F-4C87-98F7-3912CCEDB604}" type="parTrans" cxnId="{59086BDE-9922-4104-ACF5-6E4153597E64}">
      <dgm:prSet/>
      <dgm:spPr/>
      <dgm:t>
        <a:bodyPr/>
        <a:lstStyle/>
        <a:p>
          <a:endParaRPr lang="en-US"/>
        </a:p>
      </dgm:t>
    </dgm:pt>
    <dgm:pt modelId="{F8967802-F8E6-468C-9F15-04039FDFC174}" type="sibTrans" cxnId="{59086BDE-9922-4104-ACF5-6E4153597E64}">
      <dgm:prSet/>
      <dgm:spPr/>
      <dgm:t>
        <a:bodyPr/>
        <a:lstStyle/>
        <a:p>
          <a:endParaRPr lang="en-US"/>
        </a:p>
      </dgm:t>
    </dgm:pt>
    <dgm:pt modelId="{91115637-F6C6-4FF3-BD39-10AB1B7AAD08}">
      <dgm:prSet/>
      <dgm:spPr/>
      <dgm:t>
        <a:bodyPr/>
        <a:lstStyle/>
        <a:p>
          <a:r>
            <a:rPr lang="en-US"/>
            <a:t>exprsFile &lt;- file.path(dataDirectory, "exprsData.txt")</a:t>
          </a:r>
        </a:p>
      </dgm:t>
    </dgm:pt>
    <dgm:pt modelId="{30FA106E-5EC5-4DFA-8284-1C24CA154A13}" type="parTrans" cxnId="{8E3AC922-B0BE-4E62-BF2A-4F053FDCD9D6}">
      <dgm:prSet/>
      <dgm:spPr/>
      <dgm:t>
        <a:bodyPr/>
        <a:lstStyle/>
        <a:p>
          <a:endParaRPr lang="en-US"/>
        </a:p>
      </dgm:t>
    </dgm:pt>
    <dgm:pt modelId="{3B9CFCB9-B993-4C83-BFEA-CEA5AA2F7199}" type="sibTrans" cxnId="{8E3AC922-B0BE-4E62-BF2A-4F053FDCD9D6}">
      <dgm:prSet/>
      <dgm:spPr/>
      <dgm:t>
        <a:bodyPr/>
        <a:lstStyle/>
        <a:p>
          <a:endParaRPr lang="en-US"/>
        </a:p>
      </dgm:t>
    </dgm:pt>
    <dgm:pt modelId="{3003E84E-D2D0-4587-A228-8A8007EAE7B7}">
      <dgm:prSet/>
      <dgm:spPr/>
      <dgm:t>
        <a:bodyPr/>
        <a:lstStyle/>
        <a:p>
          <a:r>
            <a:rPr lang="en-US"/>
            <a:t>exprs &lt;- as.matrix(read.table(exprsFile, header=TRUE, sep="\t",row.names=1, as.is=TRUE))</a:t>
          </a:r>
        </a:p>
      </dgm:t>
    </dgm:pt>
    <dgm:pt modelId="{4202AB53-73A8-4614-B48A-9981D5D16A85}" type="parTrans" cxnId="{91A280EC-0390-44A7-9751-1604252E5C36}">
      <dgm:prSet/>
      <dgm:spPr/>
      <dgm:t>
        <a:bodyPr/>
        <a:lstStyle/>
        <a:p>
          <a:endParaRPr lang="en-US"/>
        </a:p>
      </dgm:t>
    </dgm:pt>
    <dgm:pt modelId="{13664BDE-6347-4DC2-9169-914A8D48C8B8}" type="sibTrans" cxnId="{91A280EC-0390-44A7-9751-1604252E5C36}">
      <dgm:prSet/>
      <dgm:spPr/>
      <dgm:t>
        <a:bodyPr/>
        <a:lstStyle/>
        <a:p>
          <a:endParaRPr lang="en-US"/>
        </a:p>
      </dgm:t>
    </dgm:pt>
    <dgm:pt modelId="{43DCC26A-17CD-4948-A337-DC63E7FDC38E}">
      <dgm:prSet/>
      <dgm:spPr/>
      <dgm:t>
        <a:bodyPr/>
        <a:lstStyle/>
        <a:p>
          <a:r>
            <a:rPr lang="en-US"/>
            <a:t>class(exprs)</a:t>
          </a:r>
        </a:p>
      </dgm:t>
    </dgm:pt>
    <dgm:pt modelId="{FB931CC5-85AF-4FE6-8C97-B4A38B93CB3F}" type="parTrans" cxnId="{F51499A5-B19E-498A-B675-716A33117906}">
      <dgm:prSet/>
      <dgm:spPr/>
      <dgm:t>
        <a:bodyPr/>
        <a:lstStyle/>
        <a:p>
          <a:endParaRPr lang="en-US"/>
        </a:p>
      </dgm:t>
    </dgm:pt>
    <dgm:pt modelId="{08F50007-2640-4DB7-86A4-4D38A4D21DA5}" type="sibTrans" cxnId="{F51499A5-B19E-498A-B675-716A33117906}">
      <dgm:prSet/>
      <dgm:spPr/>
      <dgm:t>
        <a:bodyPr/>
        <a:lstStyle/>
        <a:p>
          <a:endParaRPr lang="en-US"/>
        </a:p>
      </dgm:t>
    </dgm:pt>
    <dgm:pt modelId="{26AD6EDD-E309-444F-AD37-35339FEB6F01}">
      <dgm:prSet/>
      <dgm:spPr/>
      <dgm:t>
        <a:bodyPr/>
        <a:lstStyle/>
        <a:p>
          <a:r>
            <a:rPr lang="en-US"/>
            <a:t>dim(exprs)</a:t>
          </a:r>
        </a:p>
      </dgm:t>
    </dgm:pt>
    <dgm:pt modelId="{E4F0E7AA-8C4B-47C2-BEE8-5444B9C3F502}" type="parTrans" cxnId="{EBC1E87E-6A1F-48D3-9FC9-FDB47D342448}">
      <dgm:prSet/>
      <dgm:spPr/>
      <dgm:t>
        <a:bodyPr/>
        <a:lstStyle/>
        <a:p>
          <a:endParaRPr lang="en-US"/>
        </a:p>
      </dgm:t>
    </dgm:pt>
    <dgm:pt modelId="{0970E896-F98F-49E3-8DFD-368A69E55E10}" type="sibTrans" cxnId="{EBC1E87E-6A1F-48D3-9FC9-FDB47D342448}">
      <dgm:prSet/>
      <dgm:spPr/>
      <dgm:t>
        <a:bodyPr/>
        <a:lstStyle/>
        <a:p>
          <a:endParaRPr lang="en-US"/>
        </a:p>
      </dgm:t>
    </dgm:pt>
    <dgm:pt modelId="{FCBB964C-84DF-4C2A-8DE1-98157E5D004E}">
      <dgm:prSet/>
      <dgm:spPr/>
      <dgm:t>
        <a:bodyPr/>
        <a:lstStyle/>
        <a:p>
          <a:r>
            <a:rPr lang="en-US"/>
            <a:t>colnames(exprs)</a:t>
          </a:r>
        </a:p>
      </dgm:t>
    </dgm:pt>
    <dgm:pt modelId="{FB72D2D8-0AD4-461B-9ABF-0F2B72F22E7F}" type="parTrans" cxnId="{7C99C07D-154D-434B-856A-B7C4FD63A5B2}">
      <dgm:prSet/>
      <dgm:spPr/>
      <dgm:t>
        <a:bodyPr/>
        <a:lstStyle/>
        <a:p>
          <a:endParaRPr lang="en-US"/>
        </a:p>
      </dgm:t>
    </dgm:pt>
    <dgm:pt modelId="{619DD9FF-E011-4D8B-A013-143AA3D505ED}" type="sibTrans" cxnId="{7C99C07D-154D-434B-856A-B7C4FD63A5B2}">
      <dgm:prSet/>
      <dgm:spPr/>
      <dgm:t>
        <a:bodyPr/>
        <a:lstStyle/>
        <a:p>
          <a:endParaRPr lang="en-US"/>
        </a:p>
      </dgm:t>
    </dgm:pt>
    <dgm:pt modelId="{D0B4BF8A-12D5-4E67-8891-629137C2CB3E}">
      <dgm:prSet/>
      <dgm:spPr/>
      <dgm:t>
        <a:bodyPr/>
        <a:lstStyle/>
        <a:p>
          <a:r>
            <a:rPr lang="en-US"/>
            <a:t>head(exprs[,1:5])</a:t>
          </a:r>
        </a:p>
      </dgm:t>
    </dgm:pt>
    <dgm:pt modelId="{48006B41-C8DE-4EA8-B6A9-1FD0B088BF5D}" type="parTrans" cxnId="{7C359CCE-DB09-4769-9685-F91D97C9B6A7}">
      <dgm:prSet/>
      <dgm:spPr/>
      <dgm:t>
        <a:bodyPr/>
        <a:lstStyle/>
        <a:p>
          <a:endParaRPr lang="en-US"/>
        </a:p>
      </dgm:t>
    </dgm:pt>
    <dgm:pt modelId="{0873C36A-C5E9-413B-8DD5-E2464F74A84A}" type="sibTrans" cxnId="{7C359CCE-DB09-4769-9685-F91D97C9B6A7}">
      <dgm:prSet/>
      <dgm:spPr/>
      <dgm:t>
        <a:bodyPr/>
        <a:lstStyle/>
        <a:p>
          <a:endParaRPr lang="en-US"/>
        </a:p>
      </dgm:t>
    </dgm:pt>
    <dgm:pt modelId="{D713C901-F0A8-4C88-991A-6927E98410DA}">
      <dgm:prSet/>
      <dgm:spPr/>
      <dgm:t>
        <a:bodyPr/>
        <a:lstStyle/>
        <a:p>
          <a:r>
            <a:rPr lang="en-US" dirty="0" err="1"/>
            <a:t>minimalSet</a:t>
          </a:r>
          <a:r>
            <a:rPr lang="en-US" dirty="0"/>
            <a:t> &lt;- </a:t>
          </a:r>
          <a:r>
            <a:rPr lang="en-US" dirty="0" err="1"/>
            <a:t>ExpressionSet</a:t>
          </a:r>
          <a:r>
            <a:rPr lang="en-US" dirty="0"/>
            <a:t>(</a:t>
          </a:r>
          <a:r>
            <a:rPr lang="en-US" dirty="0" err="1"/>
            <a:t>assayData</a:t>
          </a:r>
          <a:r>
            <a:rPr lang="en-US" dirty="0"/>
            <a:t>=</a:t>
          </a:r>
          <a:r>
            <a:rPr lang="en-US" dirty="0" err="1"/>
            <a:t>exprs</a:t>
          </a:r>
          <a:r>
            <a:rPr lang="en-US" dirty="0"/>
            <a:t>) #minimal </a:t>
          </a:r>
          <a:r>
            <a:rPr lang="en-US" dirty="0" err="1"/>
            <a:t>Eset</a:t>
          </a:r>
          <a:endParaRPr lang="en-US" dirty="0"/>
        </a:p>
      </dgm:t>
    </dgm:pt>
    <dgm:pt modelId="{FF1B9B91-9ED3-4494-8F33-A97B96911744}" type="parTrans" cxnId="{F7EE75DA-533A-4DA6-A856-9A22D44D9FB8}">
      <dgm:prSet/>
      <dgm:spPr/>
      <dgm:t>
        <a:bodyPr/>
        <a:lstStyle/>
        <a:p>
          <a:endParaRPr lang="en-US"/>
        </a:p>
      </dgm:t>
    </dgm:pt>
    <dgm:pt modelId="{5569E825-446A-4554-97A8-8E05962C7C80}" type="sibTrans" cxnId="{F7EE75DA-533A-4DA6-A856-9A22D44D9FB8}">
      <dgm:prSet/>
      <dgm:spPr/>
      <dgm:t>
        <a:bodyPr/>
        <a:lstStyle/>
        <a:p>
          <a:endParaRPr lang="en-US"/>
        </a:p>
      </dgm:t>
    </dgm:pt>
    <dgm:pt modelId="{F9932CB2-6542-5248-8613-729370930ED4}" type="pres">
      <dgm:prSet presAssocID="{F7B2588C-307F-41C7-8CE1-2E23C5DFDDF4}" presName="linear" presStyleCnt="0">
        <dgm:presLayoutVars>
          <dgm:animLvl val="lvl"/>
          <dgm:resizeHandles val="exact"/>
        </dgm:presLayoutVars>
      </dgm:prSet>
      <dgm:spPr/>
    </dgm:pt>
    <dgm:pt modelId="{3FB40FA5-9634-A04D-850A-75DBBEB53C0C}" type="pres">
      <dgm:prSet presAssocID="{D1A890A3-BB72-4E8A-8C90-D95AAE02F655}" presName="parentText" presStyleLbl="node1" presStyleIdx="0" presStyleCnt="8">
        <dgm:presLayoutVars>
          <dgm:chMax val="0"/>
          <dgm:bulletEnabled val="1"/>
        </dgm:presLayoutVars>
      </dgm:prSet>
      <dgm:spPr/>
    </dgm:pt>
    <dgm:pt modelId="{B9F30C4A-0D4B-AF4C-BD74-4EB266501E31}" type="pres">
      <dgm:prSet presAssocID="{F8967802-F8E6-468C-9F15-04039FDFC174}" presName="spacer" presStyleCnt="0"/>
      <dgm:spPr/>
    </dgm:pt>
    <dgm:pt modelId="{58118E68-5A16-B14A-82E1-608F92FCB767}" type="pres">
      <dgm:prSet presAssocID="{91115637-F6C6-4FF3-BD39-10AB1B7AAD08}" presName="parentText" presStyleLbl="node1" presStyleIdx="1" presStyleCnt="8">
        <dgm:presLayoutVars>
          <dgm:chMax val="0"/>
          <dgm:bulletEnabled val="1"/>
        </dgm:presLayoutVars>
      </dgm:prSet>
      <dgm:spPr/>
    </dgm:pt>
    <dgm:pt modelId="{38E77096-A862-5E42-8BC5-FD4000CCD5E0}" type="pres">
      <dgm:prSet presAssocID="{3B9CFCB9-B993-4C83-BFEA-CEA5AA2F7199}" presName="spacer" presStyleCnt="0"/>
      <dgm:spPr/>
    </dgm:pt>
    <dgm:pt modelId="{2BE00FFA-60C3-AC4E-B911-3582B97FDA03}" type="pres">
      <dgm:prSet presAssocID="{3003E84E-D2D0-4587-A228-8A8007EAE7B7}" presName="parentText" presStyleLbl="node1" presStyleIdx="2" presStyleCnt="8">
        <dgm:presLayoutVars>
          <dgm:chMax val="0"/>
          <dgm:bulletEnabled val="1"/>
        </dgm:presLayoutVars>
      </dgm:prSet>
      <dgm:spPr/>
    </dgm:pt>
    <dgm:pt modelId="{1E39A851-01BB-5F41-8039-1AB7A8C1F846}" type="pres">
      <dgm:prSet presAssocID="{13664BDE-6347-4DC2-9169-914A8D48C8B8}" presName="spacer" presStyleCnt="0"/>
      <dgm:spPr/>
    </dgm:pt>
    <dgm:pt modelId="{B6C5FEF8-8BFC-7940-B318-0A407A7C161B}" type="pres">
      <dgm:prSet presAssocID="{43DCC26A-17CD-4948-A337-DC63E7FDC38E}" presName="parentText" presStyleLbl="node1" presStyleIdx="3" presStyleCnt="8">
        <dgm:presLayoutVars>
          <dgm:chMax val="0"/>
          <dgm:bulletEnabled val="1"/>
        </dgm:presLayoutVars>
      </dgm:prSet>
      <dgm:spPr/>
    </dgm:pt>
    <dgm:pt modelId="{6B64593C-0D16-7D42-B234-53C5D29E0F38}" type="pres">
      <dgm:prSet presAssocID="{08F50007-2640-4DB7-86A4-4D38A4D21DA5}" presName="spacer" presStyleCnt="0"/>
      <dgm:spPr/>
    </dgm:pt>
    <dgm:pt modelId="{2C84452C-B4E0-A248-BA7B-EAA30C40F17F}" type="pres">
      <dgm:prSet presAssocID="{26AD6EDD-E309-444F-AD37-35339FEB6F01}" presName="parentText" presStyleLbl="node1" presStyleIdx="4" presStyleCnt="8">
        <dgm:presLayoutVars>
          <dgm:chMax val="0"/>
          <dgm:bulletEnabled val="1"/>
        </dgm:presLayoutVars>
      </dgm:prSet>
      <dgm:spPr/>
    </dgm:pt>
    <dgm:pt modelId="{67C47829-5C9D-254A-8DFB-32E8E23666C9}" type="pres">
      <dgm:prSet presAssocID="{0970E896-F98F-49E3-8DFD-368A69E55E10}" presName="spacer" presStyleCnt="0"/>
      <dgm:spPr/>
    </dgm:pt>
    <dgm:pt modelId="{F71E1183-8D60-AA4C-9485-F1C02302226D}" type="pres">
      <dgm:prSet presAssocID="{FCBB964C-84DF-4C2A-8DE1-98157E5D004E}" presName="parentText" presStyleLbl="node1" presStyleIdx="5" presStyleCnt="8">
        <dgm:presLayoutVars>
          <dgm:chMax val="0"/>
          <dgm:bulletEnabled val="1"/>
        </dgm:presLayoutVars>
      </dgm:prSet>
      <dgm:spPr/>
    </dgm:pt>
    <dgm:pt modelId="{60F2F9A1-565B-C74C-9030-FD7F9AC7C2F2}" type="pres">
      <dgm:prSet presAssocID="{619DD9FF-E011-4D8B-A013-143AA3D505ED}" presName="spacer" presStyleCnt="0"/>
      <dgm:spPr/>
    </dgm:pt>
    <dgm:pt modelId="{6CCF4319-30F7-1244-86A9-C94F4DB89DFF}" type="pres">
      <dgm:prSet presAssocID="{D0B4BF8A-12D5-4E67-8891-629137C2CB3E}" presName="parentText" presStyleLbl="node1" presStyleIdx="6" presStyleCnt="8">
        <dgm:presLayoutVars>
          <dgm:chMax val="0"/>
          <dgm:bulletEnabled val="1"/>
        </dgm:presLayoutVars>
      </dgm:prSet>
      <dgm:spPr/>
    </dgm:pt>
    <dgm:pt modelId="{A1561615-B199-2347-BC20-63D3AF6FBFFA}" type="pres">
      <dgm:prSet presAssocID="{0873C36A-C5E9-413B-8DD5-E2464F74A84A}" presName="spacer" presStyleCnt="0"/>
      <dgm:spPr/>
    </dgm:pt>
    <dgm:pt modelId="{EA41BD6B-2360-8F47-9E4C-7EEE40260A78}" type="pres">
      <dgm:prSet presAssocID="{D713C901-F0A8-4C88-991A-6927E98410DA}" presName="parentText" presStyleLbl="node1" presStyleIdx="7" presStyleCnt="8">
        <dgm:presLayoutVars>
          <dgm:chMax val="0"/>
          <dgm:bulletEnabled val="1"/>
        </dgm:presLayoutVars>
      </dgm:prSet>
      <dgm:spPr/>
    </dgm:pt>
  </dgm:ptLst>
  <dgm:cxnLst>
    <dgm:cxn modelId="{B05A8109-A909-844D-8DBA-3AFCBE4B6E7C}" type="presOf" srcId="{D713C901-F0A8-4C88-991A-6927E98410DA}" destId="{EA41BD6B-2360-8F47-9E4C-7EEE40260A78}" srcOrd="0" destOrd="0" presId="urn:microsoft.com/office/officeart/2005/8/layout/vList2"/>
    <dgm:cxn modelId="{D2DDFE0A-D4BC-4C4F-B166-7339E1B994AE}" type="presOf" srcId="{F7B2588C-307F-41C7-8CE1-2E23C5DFDDF4}" destId="{F9932CB2-6542-5248-8613-729370930ED4}" srcOrd="0" destOrd="0" presId="urn:microsoft.com/office/officeart/2005/8/layout/vList2"/>
    <dgm:cxn modelId="{73B2A618-5E54-624A-B14C-12FCBAEDB374}" type="presOf" srcId="{FCBB964C-84DF-4C2A-8DE1-98157E5D004E}" destId="{F71E1183-8D60-AA4C-9485-F1C02302226D}" srcOrd="0" destOrd="0" presId="urn:microsoft.com/office/officeart/2005/8/layout/vList2"/>
    <dgm:cxn modelId="{8E3AC922-B0BE-4E62-BF2A-4F053FDCD9D6}" srcId="{F7B2588C-307F-41C7-8CE1-2E23C5DFDDF4}" destId="{91115637-F6C6-4FF3-BD39-10AB1B7AAD08}" srcOrd="1" destOrd="0" parTransId="{30FA106E-5EC5-4DFA-8284-1C24CA154A13}" sibTransId="{3B9CFCB9-B993-4C83-BFEA-CEA5AA2F7199}"/>
    <dgm:cxn modelId="{0F9F1930-1461-CF4D-9D01-85F6330377FF}" type="presOf" srcId="{43DCC26A-17CD-4948-A337-DC63E7FDC38E}" destId="{B6C5FEF8-8BFC-7940-B318-0A407A7C161B}" srcOrd="0" destOrd="0" presId="urn:microsoft.com/office/officeart/2005/8/layout/vList2"/>
    <dgm:cxn modelId="{62861431-15E0-7F47-B143-9C7EAD572075}" type="presOf" srcId="{D0B4BF8A-12D5-4E67-8891-629137C2CB3E}" destId="{6CCF4319-30F7-1244-86A9-C94F4DB89DFF}" srcOrd="0" destOrd="0" presId="urn:microsoft.com/office/officeart/2005/8/layout/vList2"/>
    <dgm:cxn modelId="{35B27440-AE21-0344-B9E3-F81E3DB92D7B}" type="presOf" srcId="{91115637-F6C6-4FF3-BD39-10AB1B7AAD08}" destId="{58118E68-5A16-B14A-82E1-608F92FCB767}" srcOrd="0" destOrd="0" presId="urn:microsoft.com/office/officeart/2005/8/layout/vList2"/>
    <dgm:cxn modelId="{278AF449-021A-664E-80AA-1CADBA4EE5CA}" type="presOf" srcId="{26AD6EDD-E309-444F-AD37-35339FEB6F01}" destId="{2C84452C-B4E0-A248-BA7B-EAA30C40F17F}" srcOrd="0" destOrd="0" presId="urn:microsoft.com/office/officeart/2005/8/layout/vList2"/>
    <dgm:cxn modelId="{7C99C07D-154D-434B-856A-B7C4FD63A5B2}" srcId="{F7B2588C-307F-41C7-8CE1-2E23C5DFDDF4}" destId="{FCBB964C-84DF-4C2A-8DE1-98157E5D004E}" srcOrd="5" destOrd="0" parTransId="{FB72D2D8-0AD4-461B-9ABF-0F2B72F22E7F}" sibTransId="{619DD9FF-E011-4D8B-A013-143AA3D505ED}"/>
    <dgm:cxn modelId="{EBC1E87E-6A1F-48D3-9FC9-FDB47D342448}" srcId="{F7B2588C-307F-41C7-8CE1-2E23C5DFDDF4}" destId="{26AD6EDD-E309-444F-AD37-35339FEB6F01}" srcOrd="4" destOrd="0" parTransId="{E4F0E7AA-8C4B-47C2-BEE8-5444B9C3F502}" sibTransId="{0970E896-F98F-49E3-8DFD-368A69E55E10}"/>
    <dgm:cxn modelId="{F51499A5-B19E-498A-B675-716A33117906}" srcId="{F7B2588C-307F-41C7-8CE1-2E23C5DFDDF4}" destId="{43DCC26A-17CD-4948-A337-DC63E7FDC38E}" srcOrd="3" destOrd="0" parTransId="{FB931CC5-85AF-4FE6-8C97-B4A38B93CB3F}" sibTransId="{08F50007-2640-4DB7-86A4-4D38A4D21DA5}"/>
    <dgm:cxn modelId="{5ACAE9AE-209A-DB4A-8454-92C780C39D2D}" type="presOf" srcId="{D1A890A3-BB72-4E8A-8C90-D95AAE02F655}" destId="{3FB40FA5-9634-A04D-850A-75DBBEB53C0C}" srcOrd="0" destOrd="0" presId="urn:microsoft.com/office/officeart/2005/8/layout/vList2"/>
    <dgm:cxn modelId="{DFECC4C2-4807-FF4A-8BAE-79541A0F8683}" type="presOf" srcId="{3003E84E-D2D0-4587-A228-8A8007EAE7B7}" destId="{2BE00FFA-60C3-AC4E-B911-3582B97FDA03}" srcOrd="0" destOrd="0" presId="urn:microsoft.com/office/officeart/2005/8/layout/vList2"/>
    <dgm:cxn modelId="{7C359CCE-DB09-4769-9685-F91D97C9B6A7}" srcId="{F7B2588C-307F-41C7-8CE1-2E23C5DFDDF4}" destId="{D0B4BF8A-12D5-4E67-8891-629137C2CB3E}" srcOrd="6" destOrd="0" parTransId="{48006B41-C8DE-4EA8-B6A9-1FD0B088BF5D}" sibTransId="{0873C36A-C5E9-413B-8DD5-E2464F74A84A}"/>
    <dgm:cxn modelId="{F7EE75DA-533A-4DA6-A856-9A22D44D9FB8}" srcId="{F7B2588C-307F-41C7-8CE1-2E23C5DFDDF4}" destId="{D713C901-F0A8-4C88-991A-6927E98410DA}" srcOrd="7" destOrd="0" parTransId="{FF1B9B91-9ED3-4494-8F33-A97B96911744}" sibTransId="{5569E825-446A-4554-97A8-8E05962C7C80}"/>
    <dgm:cxn modelId="{59086BDE-9922-4104-ACF5-6E4153597E64}" srcId="{F7B2588C-307F-41C7-8CE1-2E23C5DFDDF4}" destId="{D1A890A3-BB72-4E8A-8C90-D95AAE02F655}" srcOrd="0" destOrd="0" parTransId="{7CF44EDB-199F-4C87-98F7-3912CCEDB604}" sibTransId="{F8967802-F8E6-468C-9F15-04039FDFC174}"/>
    <dgm:cxn modelId="{91A280EC-0390-44A7-9751-1604252E5C36}" srcId="{F7B2588C-307F-41C7-8CE1-2E23C5DFDDF4}" destId="{3003E84E-D2D0-4587-A228-8A8007EAE7B7}" srcOrd="2" destOrd="0" parTransId="{4202AB53-73A8-4614-B48A-9981D5D16A85}" sibTransId="{13664BDE-6347-4DC2-9169-914A8D48C8B8}"/>
    <dgm:cxn modelId="{D3D4C57C-21EA-2F43-AADF-60E19A9BE99E}" type="presParOf" srcId="{F9932CB2-6542-5248-8613-729370930ED4}" destId="{3FB40FA5-9634-A04D-850A-75DBBEB53C0C}" srcOrd="0" destOrd="0" presId="urn:microsoft.com/office/officeart/2005/8/layout/vList2"/>
    <dgm:cxn modelId="{F03412B6-9A77-5D43-8D53-BF47F2FB2133}" type="presParOf" srcId="{F9932CB2-6542-5248-8613-729370930ED4}" destId="{B9F30C4A-0D4B-AF4C-BD74-4EB266501E31}" srcOrd="1" destOrd="0" presId="urn:microsoft.com/office/officeart/2005/8/layout/vList2"/>
    <dgm:cxn modelId="{D1035D9C-4180-AB4C-B361-F922514779A1}" type="presParOf" srcId="{F9932CB2-6542-5248-8613-729370930ED4}" destId="{58118E68-5A16-B14A-82E1-608F92FCB767}" srcOrd="2" destOrd="0" presId="urn:microsoft.com/office/officeart/2005/8/layout/vList2"/>
    <dgm:cxn modelId="{AFFAEBF0-F62F-214F-9FC3-CFF4A8E263F2}" type="presParOf" srcId="{F9932CB2-6542-5248-8613-729370930ED4}" destId="{38E77096-A862-5E42-8BC5-FD4000CCD5E0}" srcOrd="3" destOrd="0" presId="urn:microsoft.com/office/officeart/2005/8/layout/vList2"/>
    <dgm:cxn modelId="{945F7E5D-B27F-A74C-B7E7-FB4790803FDF}" type="presParOf" srcId="{F9932CB2-6542-5248-8613-729370930ED4}" destId="{2BE00FFA-60C3-AC4E-B911-3582B97FDA03}" srcOrd="4" destOrd="0" presId="urn:microsoft.com/office/officeart/2005/8/layout/vList2"/>
    <dgm:cxn modelId="{4D2F33D9-DB82-B441-B783-61D14A28C245}" type="presParOf" srcId="{F9932CB2-6542-5248-8613-729370930ED4}" destId="{1E39A851-01BB-5F41-8039-1AB7A8C1F846}" srcOrd="5" destOrd="0" presId="urn:microsoft.com/office/officeart/2005/8/layout/vList2"/>
    <dgm:cxn modelId="{97D14B35-42BF-A24C-BB62-240B59F08654}" type="presParOf" srcId="{F9932CB2-6542-5248-8613-729370930ED4}" destId="{B6C5FEF8-8BFC-7940-B318-0A407A7C161B}" srcOrd="6" destOrd="0" presId="urn:microsoft.com/office/officeart/2005/8/layout/vList2"/>
    <dgm:cxn modelId="{DF74A0C3-3ECE-1140-8D7C-D85A56040AA4}" type="presParOf" srcId="{F9932CB2-6542-5248-8613-729370930ED4}" destId="{6B64593C-0D16-7D42-B234-53C5D29E0F38}" srcOrd="7" destOrd="0" presId="urn:microsoft.com/office/officeart/2005/8/layout/vList2"/>
    <dgm:cxn modelId="{01B8BF05-56FE-B647-85BC-50FCCCF9B22F}" type="presParOf" srcId="{F9932CB2-6542-5248-8613-729370930ED4}" destId="{2C84452C-B4E0-A248-BA7B-EAA30C40F17F}" srcOrd="8" destOrd="0" presId="urn:microsoft.com/office/officeart/2005/8/layout/vList2"/>
    <dgm:cxn modelId="{3A90A75C-E032-5040-9C2E-F0CBC347B4E2}" type="presParOf" srcId="{F9932CB2-6542-5248-8613-729370930ED4}" destId="{67C47829-5C9D-254A-8DFB-32E8E23666C9}" srcOrd="9" destOrd="0" presId="urn:microsoft.com/office/officeart/2005/8/layout/vList2"/>
    <dgm:cxn modelId="{F1BC9690-55D0-0646-ABF9-DB525656D35F}" type="presParOf" srcId="{F9932CB2-6542-5248-8613-729370930ED4}" destId="{F71E1183-8D60-AA4C-9485-F1C02302226D}" srcOrd="10" destOrd="0" presId="urn:microsoft.com/office/officeart/2005/8/layout/vList2"/>
    <dgm:cxn modelId="{3B0D489C-0B54-324B-BDD4-33FDE7549FE1}" type="presParOf" srcId="{F9932CB2-6542-5248-8613-729370930ED4}" destId="{60F2F9A1-565B-C74C-9030-FD7F9AC7C2F2}" srcOrd="11" destOrd="0" presId="urn:microsoft.com/office/officeart/2005/8/layout/vList2"/>
    <dgm:cxn modelId="{69EF2D2F-AA26-0B46-8E72-681D6AC571AD}" type="presParOf" srcId="{F9932CB2-6542-5248-8613-729370930ED4}" destId="{6CCF4319-30F7-1244-86A9-C94F4DB89DFF}" srcOrd="12" destOrd="0" presId="urn:microsoft.com/office/officeart/2005/8/layout/vList2"/>
    <dgm:cxn modelId="{F2CD7FBA-A94B-FF41-9D16-A9B27B074A29}" type="presParOf" srcId="{F9932CB2-6542-5248-8613-729370930ED4}" destId="{A1561615-B199-2347-BC20-63D3AF6FBFFA}" srcOrd="13" destOrd="0" presId="urn:microsoft.com/office/officeart/2005/8/layout/vList2"/>
    <dgm:cxn modelId="{ED02C1B2-EE64-F546-9416-9122D849A714}" type="presParOf" srcId="{F9932CB2-6542-5248-8613-729370930ED4}" destId="{EA41BD6B-2360-8F47-9E4C-7EEE40260A78}"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F5DEBE-D36C-494C-9FF6-7F642AADB76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ABC0944-0683-4BFD-B089-2EBF4E46C5FE}">
      <dgm:prSet/>
      <dgm:spPr/>
      <dgm:t>
        <a:bodyPr/>
        <a:lstStyle/>
        <a:p>
          <a:r>
            <a:rPr lang="en-SG"/>
            <a:t>Phenotypic data summarizes information about the samples (e.g., sex, age, and treatment status; referred to as ‘covariates’). </a:t>
          </a:r>
          <a:endParaRPr lang="en-US"/>
        </a:p>
      </dgm:t>
    </dgm:pt>
    <dgm:pt modelId="{52A63E1D-A9C7-4FA0-A9CF-6B5B8D0EBF92}" type="parTrans" cxnId="{FE8184DF-848B-4181-AF3B-8F6FF2F42300}">
      <dgm:prSet/>
      <dgm:spPr/>
      <dgm:t>
        <a:bodyPr/>
        <a:lstStyle/>
        <a:p>
          <a:endParaRPr lang="en-US"/>
        </a:p>
      </dgm:t>
    </dgm:pt>
    <dgm:pt modelId="{BA621D61-85B3-43BD-BDEB-AA753D2B2E46}" type="sibTrans" cxnId="{FE8184DF-848B-4181-AF3B-8F6FF2F42300}">
      <dgm:prSet/>
      <dgm:spPr/>
      <dgm:t>
        <a:bodyPr/>
        <a:lstStyle/>
        <a:p>
          <a:endParaRPr lang="en-US"/>
        </a:p>
      </dgm:t>
    </dgm:pt>
    <dgm:pt modelId="{7AF9AB3A-300C-439F-AA31-730C2CC64DB9}">
      <dgm:prSet/>
      <dgm:spPr/>
      <dgm:t>
        <a:bodyPr/>
        <a:lstStyle/>
        <a:p>
          <a:r>
            <a:rPr lang="en-SG" dirty="0"/>
            <a:t>The information describing the samples can be represented as a table with S rows and V columns, where V is the number of covariates. </a:t>
          </a:r>
          <a:endParaRPr lang="en-US" dirty="0"/>
        </a:p>
      </dgm:t>
    </dgm:pt>
    <dgm:pt modelId="{C86F07B2-3409-4B76-BFA5-8D67CDC61AB1}" type="parTrans" cxnId="{2C006F7C-92FC-49F5-BC8E-56E718FFD92C}">
      <dgm:prSet/>
      <dgm:spPr/>
      <dgm:t>
        <a:bodyPr/>
        <a:lstStyle/>
        <a:p>
          <a:endParaRPr lang="en-US"/>
        </a:p>
      </dgm:t>
    </dgm:pt>
    <dgm:pt modelId="{56E6C063-60E5-4C14-AF9E-32B99F6A8B10}" type="sibTrans" cxnId="{2C006F7C-92FC-49F5-BC8E-56E718FFD92C}">
      <dgm:prSet/>
      <dgm:spPr/>
      <dgm:t>
        <a:bodyPr/>
        <a:lstStyle/>
        <a:p>
          <a:endParaRPr lang="en-US"/>
        </a:p>
      </dgm:t>
    </dgm:pt>
    <dgm:pt modelId="{87C7A44F-D233-49C3-9106-F88E32C6D2E6}" type="pres">
      <dgm:prSet presAssocID="{9DF5DEBE-D36C-494C-9FF6-7F642AADB761}" presName="root" presStyleCnt="0">
        <dgm:presLayoutVars>
          <dgm:dir/>
          <dgm:resizeHandles val="exact"/>
        </dgm:presLayoutVars>
      </dgm:prSet>
      <dgm:spPr/>
    </dgm:pt>
    <dgm:pt modelId="{C5C12F98-264B-4399-9B9D-A7DEA1303DA8}" type="pres">
      <dgm:prSet presAssocID="{8ABC0944-0683-4BFD-B089-2EBF4E46C5FE}" presName="compNode" presStyleCnt="0"/>
      <dgm:spPr/>
    </dgm:pt>
    <dgm:pt modelId="{FA1574D2-39BF-4491-81AD-AA40655535B7}" type="pres">
      <dgm:prSet presAssocID="{8ABC0944-0683-4BFD-B089-2EBF4E46C5FE}" presName="bgRect" presStyleLbl="bgShp" presStyleIdx="0" presStyleCnt="2"/>
      <dgm:spPr/>
    </dgm:pt>
    <dgm:pt modelId="{B75D37E4-0490-470B-B7FF-80B229F98565}" type="pres">
      <dgm:prSet presAssocID="{8ABC0944-0683-4BFD-B089-2EBF4E46C5F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90AC268A-B8F7-4858-AC03-D5F0C3470FA0}" type="pres">
      <dgm:prSet presAssocID="{8ABC0944-0683-4BFD-B089-2EBF4E46C5FE}" presName="spaceRect" presStyleCnt="0"/>
      <dgm:spPr/>
    </dgm:pt>
    <dgm:pt modelId="{24C1155F-1BE8-4CC6-9C80-3B7748E0238E}" type="pres">
      <dgm:prSet presAssocID="{8ABC0944-0683-4BFD-B089-2EBF4E46C5FE}" presName="parTx" presStyleLbl="revTx" presStyleIdx="0" presStyleCnt="2">
        <dgm:presLayoutVars>
          <dgm:chMax val="0"/>
          <dgm:chPref val="0"/>
        </dgm:presLayoutVars>
      </dgm:prSet>
      <dgm:spPr/>
    </dgm:pt>
    <dgm:pt modelId="{79C9B1A8-10F5-4E56-AF2E-41C4FC5F4103}" type="pres">
      <dgm:prSet presAssocID="{BA621D61-85B3-43BD-BDEB-AA753D2B2E46}" presName="sibTrans" presStyleCnt="0"/>
      <dgm:spPr/>
    </dgm:pt>
    <dgm:pt modelId="{0E42B6F4-211A-49E4-BE2E-A93ED02F90E4}" type="pres">
      <dgm:prSet presAssocID="{7AF9AB3A-300C-439F-AA31-730C2CC64DB9}" presName="compNode" presStyleCnt="0"/>
      <dgm:spPr/>
    </dgm:pt>
    <dgm:pt modelId="{B65167E3-5342-4E26-A005-EEEA073E0CB0}" type="pres">
      <dgm:prSet presAssocID="{7AF9AB3A-300C-439F-AA31-730C2CC64DB9}" presName="bgRect" presStyleLbl="bgShp" presStyleIdx="1" presStyleCnt="2"/>
      <dgm:spPr/>
    </dgm:pt>
    <dgm:pt modelId="{B19F3543-781F-491A-A3B4-E0FE82B0B7DE}" type="pres">
      <dgm:prSet presAssocID="{7AF9AB3A-300C-439F-AA31-730C2CC64DB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4BC539E6-42D3-42C7-BED1-2EB59A0EB58B}" type="pres">
      <dgm:prSet presAssocID="{7AF9AB3A-300C-439F-AA31-730C2CC64DB9}" presName="spaceRect" presStyleCnt="0"/>
      <dgm:spPr/>
    </dgm:pt>
    <dgm:pt modelId="{85807056-5015-4D6D-A818-6FE61F85C602}" type="pres">
      <dgm:prSet presAssocID="{7AF9AB3A-300C-439F-AA31-730C2CC64DB9}" presName="parTx" presStyleLbl="revTx" presStyleIdx="1" presStyleCnt="2">
        <dgm:presLayoutVars>
          <dgm:chMax val="0"/>
          <dgm:chPref val="0"/>
        </dgm:presLayoutVars>
      </dgm:prSet>
      <dgm:spPr/>
    </dgm:pt>
  </dgm:ptLst>
  <dgm:cxnLst>
    <dgm:cxn modelId="{A2C5C76B-1471-468A-89B6-7190BC915C7A}" type="presOf" srcId="{8ABC0944-0683-4BFD-B089-2EBF4E46C5FE}" destId="{24C1155F-1BE8-4CC6-9C80-3B7748E0238E}" srcOrd="0" destOrd="0" presId="urn:microsoft.com/office/officeart/2018/2/layout/IconVerticalSolidList"/>
    <dgm:cxn modelId="{2C006F7C-92FC-49F5-BC8E-56E718FFD92C}" srcId="{9DF5DEBE-D36C-494C-9FF6-7F642AADB761}" destId="{7AF9AB3A-300C-439F-AA31-730C2CC64DB9}" srcOrd="1" destOrd="0" parTransId="{C86F07B2-3409-4B76-BFA5-8D67CDC61AB1}" sibTransId="{56E6C063-60E5-4C14-AF9E-32B99F6A8B10}"/>
    <dgm:cxn modelId="{24B0E98E-37D0-4E55-9850-88DE61919FE3}" type="presOf" srcId="{9DF5DEBE-D36C-494C-9FF6-7F642AADB761}" destId="{87C7A44F-D233-49C3-9106-F88E32C6D2E6}" srcOrd="0" destOrd="0" presId="urn:microsoft.com/office/officeart/2018/2/layout/IconVerticalSolidList"/>
    <dgm:cxn modelId="{AAF292D7-6AC0-4529-8E3C-3F3B432A3154}" type="presOf" srcId="{7AF9AB3A-300C-439F-AA31-730C2CC64DB9}" destId="{85807056-5015-4D6D-A818-6FE61F85C602}" srcOrd="0" destOrd="0" presId="urn:microsoft.com/office/officeart/2018/2/layout/IconVerticalSolidList"/>
    <dgm:cxn modelId="{FE8184DF-848B-4181-AF3B-8F6FF2F42300}" srcId="{9DF5DEBE-D36C-494C-9FF6-7F642AADB761}" destId="{8ABC0944-0683-4BFD-B089-2EBF4E46C5FE}" srcOrd="0" destOrd="0" parTransId="{52A63E1D-A9C7-4FA0-A9CF-6B5B8D0EBF92}" sibTransId="{BA621D61-85B3-43BD-BDEB-AA753D2B2E46}"/>
    <dgm:cxn modelId="{BCDEBEF8-CF03-41EC-BC42-F1ECC5135A86}" type="presParOf" srcId="{87C7A44F-D233-49C3-9106-F88E32C6D2E6}" destId="{C5C12F98-264B-4399-9B9D-A7DEA1303DA8}" srcOrd="0" destOrd="0" presId="urn:microsoft.com/office/officeart/2018/2/layout/IconVerticalSolidList"/>
    <dgm:cxn modelId="{15A56732-C414-4ABD-9582-62FC06B8663D}" type="presParOf" srcId="{C5C12F98-264B-4399-9B9D-A7DEA1303DA8}" destId="{FA1574D2-39BF-4491-81AD-AA40655535B7}" srcOrd="0" destOrd="0" presId="urn:microsoft.com/office/officeart/2018/2/layout/IconVerticalSolidList"/>
    <dgm:cxn modelId="{2A688BCB-1F37-4FF9-9658-079F3EB7A9FA}" type="presParOf" srcId="{C5C12F98-264B-4399-9B9D-A7DEA1303DA8}" destId="{B75D37E4-0490-470B-B7FF-80B229F98565}" srcOrd="1" destOrd="0" presId="urn:microsoft.com/office/officeart/2018/2/layout/IconVerticalSolidList"/>
    <dgm:cxn modelId="{6728E6ED-40E7-4192-8492-141C8CE930FF}" type="presParOf" srcId="{C5C12F98-264B-4399-9B9D-A7DEA1303DA8}" destId="{90AC268A-B8F7-4858-AC03-D5F0C3470FA0}" srcOrd="2" destOrd="0" presId="urn:microsoft.com/office/officeart/2018/2/layout/IconVerticalSolidList"/>
    <dgm:cxn modelId="{B5398C3F-7856-4409-8DC8-48F3B4EC103F}" type="presParOf" srcId="{C5C12F98-264B-4399-9B9D-A7DEA1303DA8}" destId="{24C1155F-1BE8-4CC6-9C80-3B7748E0238E}" srcOrd="3" destOrd="0" presId="urn:microsoft.com/office/officeart/2018/2/layout/IconVerticalSolidList"/>
    <dgm:cxn modelId="{A2D57770-C092-493B-93E3-FF611BB59B98}" type="presParOf" srcId="{87C7A44F-D233-49C3-9106-F88E32C6D2E6}" destId="{79C9B1A8-10F5-4E56-AF2E-41C4FC5F4103}" srcOrd="1" destOrd="0" presId="urn:microsoft.com/office/officeart/2018/2/layout/IconVerticalSolidList"/>
    <dgm:cxn modelId="{A345530C-0880-4BA3-8DC1-7BD68C27C19E}" type="presParOf" srcId="{87C7A44F-D233-49C3-9106-F88E32C6D2E6}" destId="{0E42B6F4-211A-49E4-BE2E-A93ED02F90E4}" srcOrd="2" destOrd="0" presId="urn:microsoft.com/office/officeart/2018/2/layout/IconVerticalSolidList"/>
    <dgm:cxn modelId="{7F2D67F4-3EC3-4E93-AC90-96441E657D91}" type="presParOf" srcId="{0E42B6F4-211A-49E4-BE2E-A93ED02F90E4}" destId="{B65167E3-5342-4E26-A005-EEEA073E0CB0}" srcOrd="0" destOrd="0" presId="urn:microsoft.com/office/officeart/2018/2/layout/IconVerticalSolidList"/>
    <dgm:cxn modelId="{084A7B3F-A28A-476C-A775-01639FBDC709}" type="presParOf" srcId="{0E42B6F4-211A-49E4-BE2E-A93ED02F90E4}" destId="{B19F3543-781F-491A-A3B4-E0FE82B0B7DE}" srcOrd="1" destOrd="0" presId="urn:microsoft.com/office/officeart/2018/2/layout/IconVerticalSolidList"/>
    <dgm:cxn modelId="{BCA1CA99-D985-4316-A26F-A3691FB6759A}" type="presParOf" srcId="{0E42B6F4-211A-49E4-BE2E-A93ED02F90E4}" destId="{4BC539E6-42D3-42C7-BED1-2EB59A0EB58B}" srcOrd="2" destOrd="0" presId="urn:microsoft.com/office/officeart/2018/2/layout/IconVerticalSolidList"/>
    <dgm:cxn modelId="{FE1999F8-ED98-4DD2-82F9-389CF89BF8D1}" type="presParOf" srcId="{0E42B6F4-211A-49E4-BE2E-A93ED02F90E4}" destId="{85807056-5015-4D6D-A818-6FE61F85C6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2D7267-D5C1-4AE0-8067-497171C36D1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5575D63-76BA-43F7-8954-6F825CC316FB}">
      <dgm:prSet/>
      <dgm:spPr/>
      <dgm:t>
        <a:bodyPr/>
        <a:lstStyle/>
        <a:p>
          <a:r>
            <a:rPr lang="en-US"/>
            <a:t>pDataFile &lt;- file.path(dataDirectory, "pData.txt")</a:t>
          </a:r>
        </a:p>
      </dgm:t>
    </dgm:pt>
    <dgm:pt modelId="{05B440D9-B9A5-42CD-AAE5-C47E32FE1518}" type="parTrans" cxnId="{EC8893BA-06FD-4465-B97F-F0A1E946A0D0}">
      <dgm:prSet/>
      <dgm:spPr/>
      <dgm:t>
        <a:bodyPr/>
        <a:lstStyle/>
        <a:p>
          <a:endParaRPr lang="en-US"/>
        </a:p>
      </dgm:t>
    </dgm:pt>
    <dgm:pt modelId="{C7E6D1BF-CD2B-4987-9C8F-CFCEFE2DCCFB}" type="sibTrans" cxnId="{EC8893BA-06FD-4465-B97F-F0A1E946A0D0}">
      <dgm:prSet/>
      <dgm:spPr/>
      <dgm:t>
        <a:bodyPr/>
        <a:lstStyle/>
        <a:p>
          <a:endParaRPr lang="en-US"/>
        </a:p>
      </dgm:t>
    </dgm:pt>
    <dgm:pt modelId="{0DF2C7A4-1EF7-4D1E-A232-11F0DFE35364}">
      <dgm:prSet/>
      <dgm:spPr/>
      <dgm:t>
        <a:bodyPr/>
        <a:lstStyle/>
        <a:p>
          <a:r>
            <a:rPr lang="en-US"/>
            <a:t>pData &lt;- read.table(pDataFile, row.names=1, header=TRUE, sep="\t")</a:t>
          </a:r>
        </a:p>
      </dgm:t>
    </dgm:pt>
    <dgm:pt modelId="{15881CA3-97EF-4300-9822-60EFD2BB4273}" type="parTrans" cxnId="{0CCDE273-4D15-425B-8BC4-1C4B7567F47D}">
      <dgm:prSet/>
      <dgm:spPr/>
      <dgm:t>
        <a:bodyPr/>
        <a:lstStyle/>
        <a:p>
          <a:endParaRPr lang="en-US"/>
        </a:p>
      </dgm:t>
    </dgm:pt>
    <dgm:pt modelId="{96C105D4-9C5F-45F0-B66D-F2DC9322131B}" type="sibTrans" cxnId="{0CCDE273-4D15-425B-8BC4-1C4B7567F47D}">
      <dgm:prSet/>
      <dgm:spPr/>
      <dgm:t>
        <a:bodyPr/>
        <a:lstStyle/>
        <a:p>
          <a:endParaRPr lang="en-US"/>
        </a:p>
      </dgm:t>
    </dgm:pt>
    <dgm:pt modelId="{A12CE27F-69AF-476E-BDD7-D589D971FBBD}">
      <dgm:prSet/>
      <dgm:spPr/>
      <dgm:t>
        <a:bodyPr/>
        <a:lstStyle/>
        <a:p>
          <a:r>
            <a:rPr lang="en-US"/>
            <a:t>dim(pData)</a:t>
          </a:r>
        </a:p>
      </dgm:t>
    </dgm:pt>
    <dgm:pt modelId="{C36CB16C-B297-44A4-B530-42A597813191}" type="parTrans" cxnId="{2FE7FAA1-0853-487E-A574-4F23C144E69C}">
      <dgm:prSet/>
      <dgm:spPr/>
      <dgm:t>
        <a:bodyPr/>
        <a:lstStyle/>
        <a:p>
          <a:endParaRPr lang="en-US"/>
        </a:p>
      </dgm:t>
    </dgm:pt>
    <dgm:pt modelId="{51A64FAB-3157-4A3F-843D-4C14873E8131}" type="sibTrans" cxnId="{2FE7FAA1-0853-487E-A574-4F23C144E69C}">
      <dgm:prSet/>
      <dgm:spPr/>
      <dgm:t>
        <a:bodyPr/>
        <a:lstStyle/>
        <a:p>
          <a:endParaRPr lang="en-US"/>
        </a:p>
      </dgm:t>
    </dgm:pt>
    <dgm:pt modelId="{E3569512-8149-43FF-96BB-6F00BD560F19}">
      <dgm:prSet/>
      <dgm:spPr/>
      <dgm:t>
        <a:bodyPr/>
        <a:lstStyle/>
        <a:p>
          <a:r>
            <a:rPr lang="en-US"/>
            <a:t>rownames(pData)</a:t>
          </a:r>
        </a:p>
      </dgm:t>
    </dgm:pt>
    <dgm:pt modelId="{85BCBD9B-610A-4304-A1F0-689BAF55E0F9}" type="parTrans" cxnId="{59FB8448-1C5B-4CB1-96E3-46CDCA4C105E}">
      <dgm:prSet/>
      <dgm:spPr/>
      <dgm:t>
        <a:bodyPr/>
        <a:lstStyle/>
        <a:p>
          <a:endParaRPr lang="en-US"/>
        </a:p>
      </dgm:t>
    </dgm:pt>
    <dgm:pt modelId="{5A537B39-C30E-426F-BF54-183A9AD35024}" type="sibTrans" cxnId="{59FB8448-1C5B-4CB1-96E3-46CDCA4C105E}">
      <dgm:prSet/>
      <dgm:spPr/>
      <dgm:t>
        <a:bodyPr/>
        <a:lstStyle/>
        <a:p>
          <a:endParaRPr lang="en-US"/>
        </a:p>
      </dgm:t>
    </dgm:pt>
    <dgm:pt modelId="{B5FC8C6A-3891-47AA-A33B-2BA88D116BDA}">
      <dgm:prSet/>
      <dgm:spPr/>
      <dgm:t>
        <a:bodyPr/>
        <a:lstStyle/>
        <a:p>
          <a:r>
            <a:rPr lang="en-US"/>
            <a:t>summary(pData)</a:t>
          </a:r>
        </a:p>
      </dgm:t>
    </dgm:pt>
    <dgm:pt modelId="{C4519948-F959-4369-B80B-21E1B37CA426}" type="parTrans" cxnId="{F1BB97E5-E9EE-4E51-975D-1A07431883BB}">
      <dgm:prSet/>
      <dgm:spPr/>
      <dgm:t>
        <a:bodyPr/>
        <a:lstStyle/>
        <a:p>
          <a:endParaRPr lang="en-US"/>
        </a:p>
      </dgm:t>
    </dgm:pt>
    <dgm:pt modelId="{463E34CE-22C9-4294-8CFF-5EF2099393BD}" type="sibTrans" cxnId="{F1BB97E5-E9EE-4E51-975D-1A07431883BB}">
      <dgm:prSet/>
      <dgm:spPr/>
      <dgm:t>
        <a:bodyPr/>
        <a:lstStyle/>
        <a:p>
          <a:endParaRPr lang="en-US"/>
        </a:p>
      </dgm:t>
    </dgm:pt>
    <dgm:pt modelId="{F46F99D6-96EF-4591-93C6-B7818D337578}">
      <dgm:prSet/>
      <dgm:spPr/>
      <dgm:t>
        <a:bodyPr/>
        <a:lstStyle/>
        <a:p>
          <a:r>
            <a:rPr lang="en-US"/>
            <a:t>all(rownames(pData)==colnames(exprs))</a:t>
          </a:r>
        </a:p>
      </dgm:t>
    </dgm:pt>
    <dgm:pt modelId="{41E1A67E-A817-4788-9154-F7454D049AC6}" type="parTrans" cxnId="{CA8FCBC0-E292-466D-B6B1-907BC2BB9177}">
      <dgm:prSet/>
      <dgm:spPr/>
      <dgm:t>
        <a:bodyPr/>
        <a:lstStyle/>
        <a:p>
          <a:endParaRPr lang="en-US"/>
        </a:p>
      </dgm:t>
    </dgm:pt>
    <dgm:pt modelId="{8966EB71-AA4E-4804-AEC1-745F8B90C91E}" type="sibTrans" cxnId="{CA8FCBC0-E292-466D-B6B1-907BC2BB9177}">
      <dgm:prSet/>
      <dgm:spPr/>
      <dgm:t>
        <a:bodyPr/>
        <a:lstStyle/>
        <a:p>
          <a:endParaRPr lang="en-US"/>
        </a:p>
      </dgm:t>
    </dgm:pt>
    <dgm:pt modelId="{06C199A5-3844-3B46-900D-A82FE21B180A}" type="pres">
      <dgm:prSet presAssocID="{5E2D7267-D5C1-4AE0-8067-497171C36D1A}" presName="linear" presStyleCnt="0">
        <dgm:presLayoutVars>
          <dgm:animLvl val="lvl"/>
          <dgm:resizeHandles val="exact"/>
        </dgm:presLayoutVars>
      </dgm:prSet>
      <dgm:spPr/>
    </dgm:pt>
    <dgm:pt modelId="{386040C0-82A6-2843-8230-2C9D842879DA}" type="pres">
      <dgm:prSet presAssocID="{85575D63-76BA-43F7-8954-6F825CC316FB}" presName="parentText" presStyleLbl="node1" presStyleIdx="0" presStyleCnt="6">
        <dgm:presLayoutVars>
          <dgm:chMax val="0"/>
          <dgm:bulletEnabled val="1"/>
        </dgm:presLayoutVars>
      </dgm:prSet>
      <dgm:spPr/>
    </dgm:pt>
    <dgm:pt modelId="{07B44556-B9FE-9347-9CC9-D759985B98C2}" type="pres">
      <dgm:prSet presAssocID="{C7E6D1BF-CD2B-4987-9C8F-CFCEFE2DCCFB}" presName="spacer" presStyleCnt="0"/>
      <dgm:spPr/>
    </dgm:pt>
    <dgm:pt modelId="{5D1D6D2F-38D0-DF45-AEB0-10E7071DC53F}" type="pres">
      <dgm:prSet presAssocID="{0DF2C7A4-1EF7-4D1E-A232-11F0DFE35364}" presName="parentText" presStyleLbl="node1" presStyleIdx="1" presStyleCnt="6">
        <dgm:presLayoutVars>
          <dgm:chMax val="0"/>
          <dgm:bulletEnabled val="1"/>
        </dgm:presLayoutVars>
      </dgm:prSet>
      <dgm:spPr/>
    </dgm:pt>
    <dgm:pt modelId="{5E288857-0775-0842-B2A4-B89908D0B3B1}" type="pres">
      <dgm:prSet presAssocID="{96C105D4-9C5F-45F0-B66D-F2DC9322131B}" presName="spacer" presStyleCnt="0"/>
      <dgm:spPr/>
    </dgm:pt>
    <dgm:pt modelId="{0F80CBC1-8A86-354C-8669-895C1EB80019}" type="pres">
      <dgm:prSet presAssocID="{A12CE27F-69AF-476E-BDD7-D589D971FBBD}" presName="parentText" presStyleLbl="node1" presStyleIdx="2" presStyleCnt="6">
        <dgm:presLayoutVars>
          <dgm:chMax val="0"/>
          <dgm:bulletEnabled val="1"/>
        </dgm:presLayoutVars>
      </dgm:prSet>
      <dgm:spPr/>
    </dgm:pt>
    <dgm:pt modelId="{96337C56-128A-E943-B7EE-1CA840F92C35}" type="pres">
      <dgm:prSet presAssocID="{51A64FAB-3157-4A3F-843D-4C14873E8131}" presName="spacer" presStyleCnt="0"/>
      <dgm:spPr/>
    </dgm:pt>
    <dgm:pt modelId="{2125AC17-1774-054A-B574-D490704D5EBC}" type="pres">
      <dgm:prSet presAssocID="{E3569512-8149-43FF-96BB-6F00BD560F19}" presName="parentText" presStyleLbl="node1" presStyleIdx="3" presStyleCnt="6">
        <dgm:presLayoutVars>
          <dgm:chMax val="0"/>
          <dgm:bulletEnabled val="1"/>
        </dgm:presLayoutVars>
      </dgm:prSet>
      <dgm:spPr/>
    </dgm:pt>
    <dgm:pt modelId="{D8DD4EA0-D016-3D46-9390-3D80CFE20A04}" type="pres">
      <dgm:prSet presAssocID="{5A537B39-C30E-426F-BF54-183A9AD35024}" presName="spacer" presStyleCnt="0"/>
      <dgm:spPr/>
    </dgm:pt>
    <dgm:pt modelId="{15529602-5E4D-FB42-B5DB-B4D34534D057}" type="pres">
      <dgm:prSet presAssocID="{B5FC8C6A-3891-47AA-A33B-2BA88D116BDA}" presName="parentText" presStyleLbl="node1" presStyleIdx="4" presStyleCnt="6">
        <dgm:presLayoutVars>
          <dgm:chMax val="0"/>
          <dgm:bulletEnabled val="1"/>
        </dgm:presLayoutVars>
      </dgm:prSet>
      <dgm:spPr/>
    </dgm:pt>
    <dgm:pt modelId="{E9392678-D9CF-A040-8222-CCE332794CB4}" type="pres">
      <dgm:prSet presAssocID="{463E34CE-22C9-4294-8CFF-5EF2099393BD}" presName="spacer" presStyleCnt="0"/>
      <dgm:spPr/>
    </dgm:pt>
    <dgm:pt modelId="{3EB54CC6-F660-E14C-9079-FA116B8BF3E5}" type="pres">
      <dgm:prSet presAssocID="{F46F99D6-96EF-4591-93C6-B7818D337578}" presName="parentText" presStyleLbl="node1" presStyleIdx="5" presStyleCnt="6">
        <dgm:presLayoutVars>
          <dgm:chMax val="0"/>
          <dgm:bulletEnabled val="1"/>
        </dgm:presLayoutVars>
      </dgm:prSet>
      <dgm:spPr/>
    </dgm:pt>
  </dgm:ptLst>
  <dgm:cxnLst>
    <dgm:cxn modelId="{04D19E3A-879D-DD49-9DC4-234B881AF85E}" type="presOf" srcId="{0DF2C7A4-1EF7-4D1E-A232-11F0DFE35364}" destId="{5D1D6D2F-38D0-DF45-AEB0-10E7071DC53F}" srcOrd="0" destOrd="0" presId="urn:microsoft.com/office/officeart/2005/8/layout/vList2"/>
    <dgm:cxn modelId="{59FB8448-1C5B-4CB1-96E3-46CDCA4C105E}" srcId="{5E2D7267-D5C1-4AE0-8067-497171C36D1A}" destId="{E3569512-8149-43FF-96BB-6F00BD560F19}" srcOrd="3" destOrd="0" parTransId="{85BCBD9B-610A-4304-A1F0-689BAF55E0F9}" sibTransId="{5A537B39-C30E-426F-BF54-183A9AD35024}"/>
    <dgm:cxn modelId="{0CCDE273-4D15-425B-8BC4-1C4B7567F47D}" srcId="{5E2D7267-D5C1-4AE0-8067-497171C36D1A}" destId="{0DF2C7A4-1EF7-4D1E-A232-11F0DFE35364}" srcOrd="1" destOrd="0" parTransId="{15881CA3-97EF-4300-9822-60EFD2BB4273}" sibTransId="{96C105D4-9C5F-45F0-B66D-F2DC9322131B}"/>
    <dgm:cxn modelId="{712F9C7E-B48A-B047-A4C6-C9B170635F00}" type="presOf" srcId="{85575D63-76BA-43F7-8954-6F825CC316FB}" destId="{386040C0-82A6-2843-8230-2C9D842879DA}" srcOrd="0" destOrd="0" presId="urn:microsoft.com/office/officeart/2005/8/layout/vList2"/>
    <dgm:cxn modelId="{0750148F-88BB-9640-85D9-5C4FFB3C1EF6}" type="presOf" srcId="{A12CE27F-69AF-476E-BDD7-D589D971FBBD}" destId="{0F80CBC1-8A86-354C-8669-895C1EB80019}" srcOrd="0" destOrd="0" presId="urn:microsoft.com/office/officeart/2005/8/layout/vList2"/>
    <dgm:cxn modelId="{2FE7FAA1-0853-487E-A574-4F23C144E69C}" srcId="{5E2D7267-D5C1-4AE0-8067-497171C36D1A}" destId="{A12CE27F-69AF-476E-BDD7-D589D971FBBD}" srcOrd="2" destOrd="0" parTransId="{C36CB16C-B297-44A4-B530-42A597813191}" sibTransId="{51A64FAB-3157-4A3F-843D-4C14873E8131}"/>
    <dgm:cxn modelId="{EC8893BA-06FD-4465-B97F-F0A1E946A0D0}" srcId="{5E2D7267-D5C1-4AE0-8067-497171C36D1A}" destId="{85575D63-76BA-43F7-8954-6F825CC316FB}" srcOrd="0" destOrd="0" parTransId="{05B440D9-B9A5-42CD-AAE5-C47E32FE1518}" sibTransId="{C7E6D1BF-CD2B-4987-9C8F-CFCEFE2DCCFB}"/>
    <dgm:cxn modelId="{CA8FCBC0-E292-466D-B6B1-907BC2BB9177}" srcId="{5E2D7267-D5C1-4AE0-8067-497171C36D1A}" destId="{F46F99D6-96EF-4591-93C6-B7818D337578}" srcOrd="5" destOrd="0" parTransId="{41E1A67E-A817-4788-9154-F7454D049AC6}" sibTransId="{8966EB71-AA4E-4804-AEC1-745F8B90C91E}"/>
    <dgm:cxn modelId="{E4A3AFE0-8870-E64F-BEB1-18217F806CA7}" type="presOf" srcId="{F46F99D6-96EF-4591-93C6-B7818D337578}" destId="{3EB54CC6-F660-E14C-9079-FA116B8BF3E5}" srcOrd="0" destOrd="0" presId="urn:microsoft.com/office/officeart/2005/8/layout/vList2"/>
    <dgm:cxn modelId="{F1BB97E5-E9EE-4E51-975D-1A07431883BB}" srcId="{5E2D7267-D5C1-4AE0-8067-497171C36D1A}" destId="{B5FC8C6A-3891-47AA-A33B-2BA88D116BDA}" srcOrd="4" destOrd="0" parTransId="{C4519948-F959-4369-B80B-21E1B37CA426}" sibTransId="{463E34CE-22C9-4294-8CFF-5EF2099393BD}"/>
    <dgm:cxn modelId="{F2E713EE-112B-0B49-BEA1-7D07F8926E75}" type="presOf" srcId="{B5FC8C6A-3891-47AA-A33B-2BA88D116BDA}" destId="{15529602-5E4D-FB42-B5DB-B4D34534D057}" srcOrd="0" destOrd="0" presId="urn:microsoft.com/office/officeart/2005/8/layout/vList2"/>
    <dgm:cxn modelId="{281A82F3-76DC-FB49-8F40-0F0245E4B44D}" type="presOf" srcId="{E3569512-8149-43FF-96BB-6F00BD560F19}" destId="{2125AC17-1774-054A-B574-D490704D5EBC}" srcOrd="0" destOrd="0" presId="urn:microsoft.com/office/officeart/2005/8/layout/vList2"/>
    <dgm:cxn modelId="{2B72EFFB-D1EF-584B-9FEF-3DEE2869A1E8}" type="presOf" srcId="{5E2D7267-D5C1-4AE0-8067-497171C36D1A}" destId="{06C199A5-3844-3B46-900D-A82FE21B180A}" srcOrd="0" destOrd="0" presId="urn:microsoft.com/office/officeart/2005/8/layout/vList2"/>
    <dgm:cxn modelId="{157726F4-E626-FE48-AC2B-C3E80D1443DD}" type="presParOf" srcId="{06C199A5-3844-3B46-900D-A82FE21B180A}" destId="{386040C0-82A6-2843-8230-2C9D842879DA}" srcOrd="0" destOrd="0" presId="urn:microsoft.com/office/officeart/2005/8/layout/vList2"/>
    <dgm:cxn modelId="{B6694F2A-B79F-D945-ABA6-4945185D8BCA}" type="presParOf" srcId="{06C199A5-3844-3B46-900D-A82FE21B180A}" destId="{07B44556-B9FE-9347-9CC9-D759985B98C2}" srcOrd="1" destOrd="0" presId="urn:microsoft.com/office/officeart/2005/8/layout/vList2"/>
    <dgm:cxn modelId="{2AAF3EF1-3FE8-A846-B41B-7AE74B90152A}" type="presParOf" srcId="{06C199A5-3844-3B46-900D-A82FE21B180A}" destId="{5D1D6D2F-38D0-DF45-AEB0-10E7071DC53F}" srcOrd="2" destOrd="0" presId="urn:microsoft.com/office/officeart/2005/8/layout/vList2"/>
    <dgm:cxn modelId="{9F466313-B4F3-6249-B75D-8AFD9A19E212}" type="presParOf" srcId="{06C199A5-3844-3B46-900D-A82FE21B180A}" destId="{5E288857-0775-0842-B2A4-B89908D0B3B1}" srcOrd="3" destOrd="0" presId="urn:microsoft.com/office/officeart/2005/8/layout/vList2"/>
    <dgm:cxn modelId="{B033E027-5662-374A-BE5D-4256D064C2CB}" type="presParOf" srcId="{06C199A5-3844-3B46-900D-A82FE21B180A}" destId="{0F80CBC1-8A86-354C-8669-895C1EB80019}" srcOrd="4" destOrd="0" presId="urn:microsoft.com/office/officeart/2005/8/layout/vList2"/>
    <dgm:cxn modelId="{06F34E12-D186-924E-B242-236A0437CBA0}" type="presParOf" srcId="{06C199A5-3844-3B46-900D-A82FE21B180A}" destId="{96337C56-128A-E943-B7EE-1CA840F92C35}" srcOrd="5" destOrd="0" presId="urn:microsoft.com/office/officeart/2005/8/layout/vList2"/>
    <dgm:cxn modelId="{C6CF6745-3391-9446-BE31-995D28727647}" type="presParOf" srcId="{06C199A5-3844-3B46-900D-A82FE21B180A}" destId="{2125AC17-1774-054A-B574-D490704D5EBC}" srcOrd="6" destOrd="0" presId="urn:microsoft.com/office/officeart/2005/8/layout/vList2"/>
    <dgm:cxn modelId="{03FA0D57-4503-484E-9BB0-11F83BEA54CF}" type="presParOf" srcId="{06C199A5-3844-3B46-900D-A82FE21B180A}" destId="{D8DD4EA0-D016-3D46-9390-3D80CFE20A04}" srcOrd="7" destOrd="0" presId="urn:microsoft.com/office/officeart/2005/8/layout/vList2"/>
    <dgm:cxn modelId="{8CAF9EDF-4C9F-874B-AC5D-93AC96AF1222}" type="presParOf" srcId="{06C199A5-3844-3B46-900D-A82FE21B180A}" destId="{15529602-5E4D-FB42-B5DB-B4D34534D057}" srcOrd="8" destOrd="0" presId="urn:microsoft.com/office/officeart/2005/8/layout/vList2"/>
    <dgm:cxn modelId="{B0B779E8-7A60-A549-AD5B-C80E4E9C80A5}" type="presParOf" srcId="{06C199A5-3844-3B46-900D-A82FE21B180A}" destId="{E9392678-D9CF-A040-8222-CCE332794CB4}" srcOrd="9" destOrd="0" presId="urn:microsoft.com/office/officeart/2005/8/layout/vList2"/>
    <dgm:cxn modelId="{717F7F56-E9D3-5246-BCBC-CEF268781E5C}" type="presParOf" srcId="{06C199A5-3844-3B46-900D-A82FE21B180A}" destId="{3EB54CC6-F660-E14C-9079-FA116B8BF3E5}"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366CC-59E5-4EE7-BC1C-88BCB6B8A874}">
      <dsp:nvSpPr>
        <dsp:cNvPr id="0" name=""/>
        <dsp:cNvSpPr/>
      </dsp:nvSpPr>
      <dsp:spPr>
        <a:xfrm>
          <a:off x="-59967" y="30281"/>
          <a:ext cx="6513603" cy="1158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8DC415-3E7B-4A25-8034-F4825831FB02}">
      <dsp:nvSpPr>
        <dsp:cNvPr id="0" name=""/>
        <dsp:cNvSpPr/>
      </dsp:nvSpPr>
      <dsp:spPr>
        <a:xfrm>
          <a:off x="290519" y="290975"/>
          <a:ext cx="638496" cy="637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7F8B4B-C2DF-4766-9A23-C1A55F0F4609}">
      <dsp:nvSpPr>
        <dsp:cNvPr id="0" name=""/>
        <dsp:cNvSpPr/>
      </dsp:nvSpPr>
      <dsp:spPr>
        <a:xfrm>
          <a:off x="1279503" y="30281"/>
          <a:ext cx="4809816" cy="12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06" tIns="130406" rIns="130406" bIns="130406" numCol="1" spcCol="1270" anchor="ctr" anchorCtr="0">
          <a:noAutofit/>
        </a:bodyPr>
        <a:lstStyle/>
        <a:p>
          <a:pPr marL="0" lvl="0" indent="0" algn="l" defTabSz="622300">
            <a:lnSpc>
              <a:spcPct val="90000"/>
            </a:lnSpc>
            <a:spcBef>
              <a:spcPct val="0"/>
            </a:spcBef>
            <a:spcAft>
              <a:spcPct val="35000"/>
            </a:spcAft>
            <a:buNone/>
          </a:pPr>
          <a:r>
            <a:rPr lang="en-SG" sz="1400" kern="1200"/>
            <a:t>Bioconductor is a repository for thousand over packages for helping do biodata analysis. You do not need to install everything at a go.</a:t>
          </a:r>
          <a:endParaRPr lang="en-US" sz="1400" kern="1200"/>
        </a:p>
      </dsp:txBody>
      <dsp:txXfrm>
        <a:off x="1279503" y="30281"/>
        <a:ext cx="4809816" cy="1232182"/>
      </dsp:txXfrm>
    </dsp:sp>
    <dsp:sp modelId="{EFAA8D11-8E73-45C0-8803-55140769FF1C}">
      <dsp:nvSpPr>
        <dsp:cNvPr id="0" name=""/>
        <dsp:cNvSpPr/>
      </dsp:nvSpPr>
      <dsp:spPr>
        <a:xfrm>
          <a:off x="-59967" y="1561175"/>
          <a:ext cx="6513603" cy="1158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73871-37F6-4828-8DA7-F7685C1CD6F5}">
      <dsp:nvSpPr>
        <dsp:cNvPr id="0" name=""/>
        <dsp:cNvSpPr/>
      </dsp:nvSpPr>
      <dsp:spPr>
        <a:xfrm>
          <a:off x="290519" y="1821868"/>
          <a:ext cx="638496" cy="637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05B211-AD65-499A-89F3-034994252B1D}">
      <dsp:nvSpPr>
        <dsp:cNvPr id="0" name=""/>
        <dsp:cNvSpPr/>
      </dsp:nvSpPr>
      <dsp:spPr>
        <a:xfrm>
          <a:off x="1279503" y="1561175"/>
          <a:ext cx="4809816" cy="12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06" tIns="130406" rIns="130406" bIns="130406" numCol="1" spcCol="1270" anchor="ctr" anchorCtr="0">
          <a:noAutofit/>
        </a:bodyPr>
        <a:lstStyle/>
        <a:p>
          <a:pPr marL="0" lvl="0" indent="0" algn="l" defTabSz="622300">
            <a:lnSpc>
              <a:spcPct val="90000"/>
            </a:lnSpc>
            <a:spcBef>
              <a:spcPct val="0"/>
            </a:spcBef>
            <a:spcAft>
              <a:spcPct val="35000"/>
            </a:spcAft>
            <a:buNone/>
          </a:pPr>
          <a:r>
            <a:rPr lang="en-SG" sz="1400" kern="1200"/>
            <a:t>Find the relevant package you will need from </a:t>
          </a:r>
          <a:r>
            <a:rPr lang="en-SG" sz="1400" kern="1200">
              <a:hlinkClick xmlns:r="http://schemas.openxmlformats.org/officeDocument/2006/relationships" r:id="rId5"/>
            </a:rPr>
            <a:t>https://www.bioconductor.org/packages/release/BiocViews.html#___Software</a:t>
          </a:r>
          <a:r>
            <a:rPr lang="en-SG" sz="1400" kern="1200"/>
            <a:t>. </a:t>
          </a:r>
          <a:endParaRPr lang="en-US" sz="1400" kern="1200"/>
        </a:p>
      </dsp:txBody>
      <dsp:txXfrm>
        <a:off x="1279503" y="1561175"/>
        <a:ext cx="4809816" cy="1232182"/>
      </dsp:txXfrm>
    </dsp:sp>
    <dsp:sp modelId="{E2371DC2-7B4C-4F96-A480-92F054DB4B93}">
      <dsp:nvSpPr>
        <dsp:cNvPr id="0" name=""/>
        <dsp:cNvSpPr/>
      </dsp:nvSpPr>
      <dsp:spPr>
        <a:xfrm>
          <a:off x="-59967" y="3092068"/>
          <a:ext cx="6513603" cy="1158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0C102-4076-46DC-AB6A-8B9A96CDB6AB}">
      <dsp:nvSpPr>
        <dsp:cNvPr id="0" name=""/>
        <dsp:cNvSpPr/>
      </dsp:nvSpPr>
      <dsp:spPr>
        <a:xfrm>
          <a:off x="290519" y="3352761"/>
          <a:ext cx="638496" cy="63724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A424B-3CCF-40F6-9D74-264E15B2A578}">
      <dsp:nvSpPr>
        <dsp:cNvPr id="0" name=""/>
        <dsp:cNvSpPr/>
      </dsp:nvSpPr>
      <dsp:spPr>
        <a:xfrm>
          <a:off x="1279503" y="3092068"/>
          <a:ext cx="2931121" cy="12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06" tIns="130406" rIns="130406" bIns="130406" numCol="1" spcCol="1270" anchor="ctr" anchorCtr="0">
          <a:noAutofit/>
        </a:bodyPr>
        <a:lstStyle/>
        <a:p>
          <a:pPr marL="0" lvl="0" indent="0" algn="l" defTabSz="800100">
            <a:lnSpc>
              <a:spcPct val="90000"/>
            </a:lnSpc>
            <a:spcBef>
              <a:spcPct val="0"/>
            </a:spcBef>
            <a:spcAft>
              <a:spcPct val="35000"/>
            </a:spcAft>
            <a:buNone/>
          </a:pPr>
          <a:r>
            <a:rPr lang="en-SG" sz="1800" kern="1200" dirty="0"/>
            <a:t>Run the R console:</a:t>
          </a:r>
          <a:endParaRPr lang="en-US" sz="1800" kern="1200" dirty="0"/>
        </a:p>
      </dsp:txBody>
      <dsp:txXfrm>
        <a:off x="1279503" y="3092068"/>
        <a:ext cx="2931121" cy="1232182"/>
      </dsp:txXfrm>
    </dsp:sp>
    <dsp:sp modelId="{CD72DF33-CD1F-485D-B86D-A38DE75467BC}">
      <dsp:nvSpPr>
        <dsp:cNvPr id="0" name=""/>
        <dsp:cNvSpPr/>
      </dsp:nvSpPr>
      <dsp:spPr>
        <a:xfrm>
          <a:off x="3287472" y="3081915"/>
          <a:ext cx="2847198" cy="12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06" tIns="130406" rIns="130406" bIns="130406" numCol="1" spcCol="1270" anchor="ctr" anchorCtr="0">
          <a:noAutofit/>
        </a:bodyPr>
        <a:lstStyle/>
        <a:p>
          <a:pPr marL="0" lvl="0" indent="0" algn="l" defTabSz="488950">
            <a:lnSpc>
              <a:spcPct val="90000"/>
            </a:lnSpc>
            <a:spcBef>
              <a:spcPct val="0"/>
            </a:spcBef>
            <a:spcAft>
              <a:spcPct val="35000"/>
            </a:spcAft>
            <a:buNone/>
          </a:pPr>
          <a:r>
            <a:rPr lang="en-SG" sz="1100" kern="1200" dirty="0"/>
            <a:t>## try http:// if https:// URLs are not supported source("https://</a:t>
          </a:r>
          <a:r>
            <a:rPr lang="en-SG" sz="1100" kern="1200" dirty="0" err="1"/>
            <a:t>bioconductor.org</a:t>
          </a:r>
          <a:r>
            <a:rPr lang="en-SG" sz="1100" kern="1200" dirty="0"/>
            <a:t>/</a:t>
          </a:r>
          <a:r>
            <a:rPr lang="en-SG" sz="1100" kern="1200" dirty="0" err="1"/>
            <a:t>biocLite.R</a:t>
          </a:r>
          <a:r>
            <a:rPr lang="en-SG" sz="1100" kern="1200" dirty="0"/>
            <a:t>") </a:t>
          </a:r>
          <a:r>
            <a:rPr lang="en-SG" sz="1100" kern="1200" dirty="0" err="1"/>
            <a:t>biocLite</a:t>
          </a:r>
          <a:r>
            <a:rPr lang="en-SG" sz="1100" kern="1200" dirty="0"/>
            <a:t>(&lt;”Package Name”&gt;)</a:t>
          </a:r>
          <a:endParaRPr lang="en-US" sz="1100" kern="1200" dirty="0"/>
        </a:p>
        <a:p>
          <a:pPr marL="0" lvl="0" indent="0" algn="l" defTabSz="488950">
            <a:lnSpc>
              <a:spcPct val="90000"/>
            </a:lnSpc>
            <a:spcBef>
              <a:spcPct val="0"/>
            </a:spcBef>
            <a:spcAft>
              <a:spcPct val="35000"/>
            </a:spcAft>
            <a:buNone/>
          </a:pPr>
          <a:r>
            <a:rPr lang="en-SG" sz="1100" kern="1200" dirty="0"/>
            <a:t>##Do this to install multiple packages</a:t>
          </a:r>
          <a:endParaRPr lang="en-US" sz="1100" kern="1200" dirty="0"/>
        </a:p>
      </dsp:txBody>
      <dsp:txXfrm>
        <a:off x="3287472" y="3081915"/>
        <a:ext cx="2847198" cy="1232182"/>
      </dsp:txXfrm>
    </dsp:sp>
    <dsp:sp modelId="{BD907972-DBFE-46AB-892F-2605B18A821A}">
      <dsp:nvSpPr>
        <dsp:cNvPr id="0" name=""/>
        <dsp:cNvSpPr/>
      </dsp:nvSpPr>
      <dsp:spPr>
        <a:xfrm>
          <a:off x="-59967" y="4622961"/>
          <a:ext cx="6513603" cy="1158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F4806E-6D84-4BEC-86D4-3F4F79D43801}">
      <dsp:nvSpPr>
        <dsp:cNvPr id="0" name=""/>
        <dsp:cNvSpPr/>
      </dsp:nvSpPr>
      <dsp:spPr>
        <a:xfrm>
          <a:off x="290519" y="4883654"/>
          <a:ext cx="638496" cy="637249"/>
        </a:xfrm>
        <a:prstGeom prst="rect">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10597-9938-4D00-8000-3AD47A2059B2}">
      <dsp:nvSpPr>
        <dsp:cNvPr id="0" name=""/>
        <dsp:cNvSpPr/>
      </dsp:nvSpPr>
      <dsp:spPr>
        <a:xfrm>
          <a:off x="1279503" y="4622961"/>
          <a:ext cx="4809816" cy="1232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06" tIns="130406" rIns="130406" bIns="130406" numCol="1" spcCol="1270" anchor="ctr" anchorCtr="0">
          <a:noAutofit/>
        </a:bodyPr>
        <a:lstStyle/>
        <a:p>
          <a:pPr marL="0" lvl="0" indent="0" algn="l" defTabSz="800100">
            <a:lnSpc>
              <a:spcPct val="90000"/>
            </a:lnSpc>
            <a:spcBef>
              <a:spcPct val="0"/>
            </a:spcBef>
            <a:spcAft>
              <a:spcPct val="35000"/>
            </a:spcAft>
            <a:buNone/>
          </a:pPr>
          <a:r>
            <a:rPr lang="en-SG" sz="1800" kern="1200" dirty="0" err="1"/>
            <a:t>Biocmanager</a:t>
          </a:r>
          <a:r>
            <a:rPr lang="en-SG" sz="1800" kern="1200" dirty="0"/>
            <a:t>::install(c("package1","package2"))</a:t>
          </a:r>
          <a:endParaRPr lang="en-US" sz="1800" kern="1200" dirty="0"/>
        </a:p>
      </dsp:txBody>
      <dsp:txXfrm>
        <a:off x="1279503" y="4622961"/>
        <a:ext cx="4809816" cy="12321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FE47-5B5D-4C30-A33C-5ACFB2A2B6E6}">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580A6-041D-4D95-BBF7-7834EBAACC22}">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9BFE85-084B-4E8F-B912-80F2F005B070}">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SG" sz="1800" kern="1200"/>
            <a:t>Note that the number of rows of phenotypic data match the number of columns of expression data</a:t>
          </a:r>
          <a:endParaRPr lang="en-US" sz="1800" kern="1200"/>
        </a:p>
      </dsp:txBody>
      <dsp:txXfrm>
        <a:off x="1131174" y="4597"/>
        <a:ext cx="5382429" cy="979371"/>
      </dsp:txXfrm>
    </dsp:sp>
    <dsp:sp modelId="{3AE7637B-37DB-496D-B02C-38E5AE869DDF}">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D7060-0F40-4CB8-A822-D2E65D556936}">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D03AC-5A1C-45FB-ABBB-D60E3669A67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SG" sz="1800" kern="1200"/>
            <a:t>This is an essential feature of the relationship between the assay and phenotype data</a:t>
          </a:r>
          <a:endParaRPr lang="en-US" sz="1800" kern="1200"/>
        </a:p>
      </dsp:txBody>
      <dsp:txXfrm>
        <a:off x="1131174" y="1228812"/>
        <a:ext cx="5382429" cy="979371"/>
      </dsp:txXfrm>
    </dsp:sp>
    <dsp:sp modelId="{B53CBC1B-E28C-4088-977A-BCC40FF2F7A9}">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AB7AC-F84A-4B42-8173-BE7BCB608813}">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61E421-DE4C-435F-9B9A-07F56B10FC8F}">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SG" sz="1800" kern="1200"/>
            <a:t>ExpressionSet will complain if these names do not match.</a:t>
          </a:r>
          <a:endParaRPr lang="en-US" sz="1800" kern="1200"/>
        </a:p>
      </dsp:txBody>
      <dsp:txXfrm>
        <a:off x="1131174" y="2453027"/>
        <a:ext cx="5382429" cy="979371"/>
      </dsp:txXfrm>
    </dsp:sp>
    <dsp:sp modelId="{640E2143-5E30-4453-AFC3-418B30113B3D}">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E56199-5079-4EAC-88A2-B131754C3B81}">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7A87D7-2090-47A4-B4D4-C138E3BA9E58}">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SG" sz="1800" kern="1200"/>
            <a:t>Phenotypic data can take on a number of different forms. For instance, some covariates might reasonably be represented as numeric values</a:t>
          </a:r>
          <a:endParaRPr lang="en-US" sz="1800" kern="1200"/>
        </a:p>
      </dsp:txBody>
      <dsp:txXfrm>
        <a:off x="1131174" y="3677241"/>
        <a:ext cx="5382429" cy="979371"/>
      </dsp:txXfrm>
    </dsp:sp>
    <dsp:sp modelId="{938BBB14-71DD-43D3-A559-B9DE4C78C10D}">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3D0FA-B6EA-45E8-B512-0F4637198E40}">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63DB05-66AF-4C4B-8F93-1FDF0888FFD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SG" sz="1800" kern="1200"/>
            <a:t>Other covariates (e.g., gender, tissue type, or cancer status) might better be represented as factor objects</a:t>
          </a:r>
          <a:endParaRPr lang="en-US" sz="1800" kern="1200"/>
        </a:p>
      </dsp:txBody>
      <dsp:txXfrm>
        <a:off x="1131174" y="4901456"/>
        <a:ext cx="5382429" cy="97937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452F5-2247-4D11-A2ED-8DF826798C84}">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BA0C5A-82DB-4431-AEC6-1881BE2AF4F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FD6A2-105F-41D9-8536-9ADD81707C8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SG" sz="2200" kern="1200"/>
            <a:t>What class does read.table return?</a:t>
          </a:r>
          <a:endParaRPr lang="en-US" sz="2200" kern="1200"/>
        </a:p>
      </dsp:txBody>
      <dsp:txXfrm>
        <a:off x="1429899" y="2442"/>
        <a:ext cx="5083704" cy="1238008"/>
      </dsp:txXfrm>
    </dsp:sp>
    <dsp:sp modelId="{6A61FC97-FA11-46FB-B557-FD23F7626483}">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30093-6442-40DD-A12C-DC24CE9FD795}">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1273FF-3842-447C-B243-5203841DEAF1}">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SG" sz="2200" kern="1200"/>
            <a:t>Determine the column names of pData.</a:t>
          </a:r>
          <a:endParaRPr lang="en-US" sz="2200" kern="1200"/>
        </a:p>
      </dsp:txBody>
      <dsp:txXfrm>
        <a:off x="1429899" y="1549953"/>
        <a:ext cx="5083704" cy="1238008"/>
      </dsp:txXfrm>
    </dsp:sp>
    <dsp:sp modelId="{A3B77D66-70FC-4D09-9F99-691ECB3E0579}">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0A7A9-E9D7-413C-84E4-BFF03417E2B1}">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ED8191-4B32-47F2-BAAD-E278DFA01931}">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SG" sz="2200" kern="1200"/>
            <a:t>How would you use sapply to determine the classes of each column of pData?</a:t>
          </a:r>
          <a:endParaRPr lang="en-US" sz="2200" kern="1200"/>
        </a:p>
      </dsp:txBody>
      <dsp:txXfrm>
        <a:off x="1429899" y="3097464"/>
        <a:ext cx="5083704" cy="1238008"/>
      </dsp:txXfrm>
    </dsp:sp>
    <dsp:sp modelId="{81C1BEDE-15F3-47F5-A79D-E8C3AAE19DAE}">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34544-0D3F-4BAD-B50C-E7F8651D73CE}">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467D14-227F-4E91-AE29-DAFF7345AFAE}">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SG" sz="2200" kern="1200"/>
            <a:t>What is the sex and Case/Control status of the 15th and 20th samples? And for the sample(s) with score greater than 0.8?</a:t>
          </a:r>
          <a:endParaRPr lang="en-US" sz="2200" kern="1200"/>
        </a:p>
      </dsp:txBody>
      <dsp:txXfrm>
        <a:off x="1429899" y="4644974"/>
        <a:ext cx="5083704" cy="12380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0A8C8-729C-43A7-8723-73BCCC0F82E0}">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B34100-B8F6-425F-B06B-44582129AE6E}">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E1063E-CEFA-4BC5-9624-4B73EB109430}">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You can make phenoData more meaningful by creating a data frame that describes what the labels in phenoData actually mean</a:t>
          </a:r>
        </a:p>
      </dsp:txBody>
      <dsp:txXfrm>
        <a:off x="1429899" y="2442"/>
        <a:ext cx="5083704" cy="1238008"/>
      </dsp:txXfrm>
    </dsp:sp>
    <dsp:sp modelId="{7061DB31-AC20-4FE1-9394-AB08C33FA889}">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6DC55C-3395-41C5-AA9F-4D72C0F72A5E}">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85BF4B-7965-4FAB-B1FA-3BB67A6B94CD}">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metadata &lt;- data.frame(labelDescription=c("Patient gender","Case/control status","Tumor progress on XYZ scale"), row.names=c("gender", "type", "score"))</a:t>
          </a:r>
        </a:p>
      </dsp:txBody>
      <dsp:txXfrm>
        <a:off x="1429899" y="1549953"/>
        <a:ext cx="5083704" cy="1238008"/>
      </dsp:txXfrm>
    </dsp:sp>
    <dsp:sp modelId="{82E6E8CD-A476-407E-BF36-A1FE5B28AEDD}">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7083E-1CD2-43BF-975F-B3D97DB549D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46DE0A-BBA3-4938-A6C5-330B1F93AA4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SG" sz="1700" kern="1200"/>
            <a:t>Bioconductor’s Biobase package provides a class called AnnotatedDataFrame that conveniently stores and manipulates the phenotypic data and its metadata in a coordinated fashion. </a:t>
          </a:r>
          <a:endParaRPr lang="en-US" sz="1700" kern="1200"/>
        </a:p>
      </dsp:txBody>
      <dsp:txXfrm>
        <a:off x="1429899" y="3097464"/>
        <a:ext cx="5083704" cy="1238008"/>
      </dsp:txXfrm>
    </dsp:sp>
    <dsp:sp modelId="{98362D7C-749B-4923-AB37-371E9E276EA0}">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D4ACD-B4B9-4833-A296-8C5D92F360E8}">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B53864-FA90-42F5-AC7A-35D14DBFF153}">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phenoData &lt;- new("AnnotatedDataFrame",data=pData, varMetadata=metadata)</a:t>
          </a:r>
        </a:p>
      </dsp:txBody>
      <dsp:txXfrm>
        <a:off x="1429899" y="4644974"/>
        <a:ext cx="5083704" cy="12380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D1A18-0BBA-4A4F-8760-2DF99DA4CCA7}">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7BD0D-791D-442A-9F74-5D2144B21881}">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E2DBA0-F4A2-441D-B4DB-C981DAF55390}">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SG" sz="1500" kern="1200"/>
            <a:t>Some useful operations on an AnnotatedDataFrame include sampleNames, pData (to extract the original pData data.frame), and varMetadata can also be manipulated like a data frame</a:t>
          </a:r>
          <a:endParaRPr lang="en-US" sz="1500" kern="1200"/>
        </a:p>
      </dsp:txBody>
      <dsp:txXfrm>
        <a:off x="1131174" y="4597"/>
        <a:ext cx="5382429" cy="979371"/>
      </dsp:txXfrm>
    </dsp:sp>
    <dsp:sp modelId="{0DA25BB7-0C92-4E71-8778-CD22B33E1444}">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39ED3-7D6E-44A7-B4CE-2F6CFC88E19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B42289-9751-46B1-B0FA-D78C8D5EA604}">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SG" sz="1500" kern="1200"/>
            <a:t>AnnotatedDataFrame </a:t>
          </a:r>
          <a:endParaRPr lang="en-US" sz="1500" kern="1200"/>
        </a:p>
      </dsp:txBody>
      <dsp:txXfrm>
        <a:off x="1131174" y="1228812"/>
        <a:ext cx="5382429" cy="979371"/>
      </dsp:txXfrm>
    </dsp:sp>
    <dsp:sp modelId="{68A05F56-AFAB-4FAA-A064-726B5801B789}">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07720-91FB-40E3-936E-C7E41215C227}">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61EF3B-7897-4ACE-BBD5-C0E767DDE5A3}">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SG" sz="1500" kern="1200"/>
            <a:t>head(pData(phenoData))</a:t>
          </a:r>
          <a:endParaRPr lang="en-US" sz="1500" kern="1200"/>
        </a:p>
      </dsp:txBody>
      <dsp:txXfrm>
        <a:off x="1131174" y="2453027"/>
        <a:ext cx="5382429" cy="979371"/>
      </dsp:txXfrm>
    </dsp:sp>
    <dsp:sp modelId="{9CBA993D-0CBE-4F4C-84B3-7B013EDB9C97}">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D5D690-8EBB-44F9-BF05-F0251608102D}">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F0D2C3-147D-4114-8A21-2B917059843A}">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US" sz="1500" kern="1200"/>
            <a:t>phenoData[c("A","Z"),"gender"]</a:t>
          </a:r>
        </a:p>
      </dsp:txBody>
      <dsp:txXfrm>
        <a:off x="1131174" y="3677241"/>
        <a:ext cx="5382429" cy="979371"/>
      </dsp:txXfrm>
    </dsp:sp>
    <dsp:sp modelId="{88AA73BD-56AF-4C73-82DA-65C9B26F22E7}">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457628-2B08-4BEE-9D27-B7DC2512C3EC}">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34CE38-6B32-4C9E-9469-571984DE9F2C}">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66750">
            <a:lnSpc>
              <a:spcPct val="90000"/>
            </a:lnSpc>
            <a:spcBef>
              <a:spcPct val="0"/>
            </a:spcBef>
            <a:spcAft>
              <a:spcPct val="35000"/>
            </a:spcAft>
            <a:buNone/>
          </a:pPr>
          <a:r>
            <a:rPr lang="en-US" sz="1500" kern="1200"/>
            <a:t>pData(phenoData[phenoData$score&gt;0.8,])</a:t>
          </a:r>
        </a:p>
      </dsp:txBody>
      <dsp:txXfrm>
        <a:off x="1131174" y="4901456"/>
        <a:ext cx="5382429" cy="97937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0A78F-71AC-4234-8D47-63B046B79151}">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F6D9F-261F-4CC8-8FAB-B63FB834666A}">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304C33-17AB-43DB-A6F9-64A6E61865AF}">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SG" sz="1700" kern="1200"/>
            <a:t>Meta-data on features is as important as meta-data on samples, and can be very large and diverse.</a:t>
          </a:r>
          <a:endParaRPr lang="en-US" sz="1700" kern="1200"/>
        </a:p>
      </dsp:txBody>
      <dsp:txXfrm>
        <a:off x="1941716" y="718"/>
        <a:ext cx="4571887" cy="1681139"/>
      </dsp:txXfrm>
    </dsp:sp>
    <dsp:sp modelId="{FE72EF7C-936D-414E-9ECE-02BA0DCC0E12}">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25389-5044-40A4-99D2-ECDB3E5D0751}">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9072BC-AF0D-4565-8F35-09413C35C803}">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SG" sz="1700" kern="1200"/>
            <a:t>A single chip design (i.e., collection of features) is likely to be used in many different experiments, and it would be inefficient to repeatedly collect and coordinate the same metadata for each ExpressionSet instance.</a:t>
          </a:r>
          <a:endParaRPr lang="en-US" sz="1700" kern="1200"/>
        </a:p>
      </dsp:txBody>
      <dsp:txXfrm>
        <a:off x="1941716" y="2102143"/>
        <a:ext cx="4571887" cy="1681139"/>
      </dsp:txXfrm>
    </dsp:sp>
    <dsp:sp modelId="{E545A7D5-5992-4F5B-97F8-B158610819EB}">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5A582-01DA-4B53-AB09-963FF7D6CA9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B1DA9F-14B4-45D9-9D17-95C9ABE1B4F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755650">
            <a:lnSpc>
              <a:spcPct val="90000"/>
            </a:lnSpc>
            <a:spcBef>
              <a:spcPct val="0"/>
            </a:spcBef>
            <a:spcAft>
              <a:spcPct val="35000"/>
            </a:spcAft>
            <a:buNone/>
          </a:pPr>
          <a:r>
            <a:rPr lang="en-SG" sz="1700" kern="1200"/>
            <a:t>Instead, the ideas is to construct specialized meta-data packages for each type of chip or instrument.</a:t>
          </a:r>
          <a:endParaRPr lang="en-US" sz="1700" kern="1200"/>
        </a:p>
      </dsp:txBody>
      <dsp:txXfrm>
        <a:off x="1941716" y="4203567"/>
        <a:ext cx="4571887" cy="16811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CCA30-FE11-2C42-865D-BFB04FCACF8D}">
      <dsp:nvSpPr>
        <dsp:cNvPr id="0" name=""/>
        <dsp:cNvSpPr/>
      </dsp:nvSpPr>
      <dsp:spPr>
        <a:xfrm>
          <a:off x="314088" y="0"/>
          <a:ext cx="5885426" cy="588542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3072B-F76C-8147-A32A-923B9333BA1D}">
      <dsp:nvSpPr>
        <dsp:cNvPr id="0" name=""/>
        <dsp:cNvSpPr/>
      </dsp:nvSpPr>
      <dsp:spPr>
        <a:xfrm>
          <a:off x="873204" y="559115"/>
          <a:ext cx="2295316" cy="229531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t>Many of these packages are available from Bioconductor</a:t>
          </a:r>
          <a:endParaRPr lang="en-US" sz="1800" kern="1200"/>
        </a:p>
      </dsp:txBody>
      <dsp:txXfrm>
        <a:off x="985252" y="671163"/>
        <a:ext cx="2071220" cy="2071220"/>
      </dsp:txXfrm>
    </dsp:sp>
    <dsp:sp modelId="{69CB8EB7-5FBA-894C-9FAA-40B8E4A92903}">
      <dsp:nvSpPr>
        <dsp:cNvPr id="0" name=""/>
        <dsp:cNvSpPr/>
      </dsp:nvSpPr>
      <dsp:spPr>
        <a:xfrm>
          <a:off x="3345083" y="559115"/>
          <a:ext cx="2295316" cy="22953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t>These packages contain information such as the gene name, symbol and chromosomal location</a:t>
          </a:r>
          <a:endParaRPr lang="en-US" sz="1800" kern="1200"/>
        </a:p>
      </dsp:txBody>
      <dsp:txXfrm>
        <a:off x="3457131" y="671163"/>
        <a:ext cx="2071220" cy="2071220"/>
      </dsp:txXfrm>
    </dsp:sp>
    <dsp:sp modelId="{06A6A34B-3911-1943-B878-4FE1E3624F81}">
      <dsp:nvSpPr>
        <dsp:cNvPr id="0" name=""/>
        <dsp:cNvSpPr/>
      </dsp:nvSpPr>
      <dsp:spPr>
        <a:xfrm>
          <a:off x="873204" y="3030994"/>
          <a:ext cx="2295316" cy="22953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t>There are other meta-data packages that contain the information that is provided by other initiatives such as GO and KEGG</a:t>
          </a:r>
          <a:endParaRPr lang="en-US" sz="1800" kern="1200"/>
        </a:p>
      </dsp:txBody>
      <dsp:txXfrm>
        <a:off x="985252" y="3143042"/>
        <a:ext cx="2071220" cy="2071220"/>
      </dsp:txXfrm>
    </dsp:sp>
    <dsp:sp modelId="{5E09ECA7-A9C8-FC40-87A4-08049ED07880}">
      <dsp:nvSpPr>
        <dsp:cNvPr id="0" name=""/>
        <dsp:cNvSpPr/>
      </dsp:nvSpPr>
      <dsp:spPr>
        <a:xfrm>
          <a:off x="3345083" y="3030994"/>
          <a:ext cx="2295316" cy="22953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a:t>The annotate and AnnotationDbi packages provides basic data manipulation tools for the meta-data packages</a:t>
          </a:r>
          <a:endParaRPr lang="en-US" sz="1800" kern="1200"/>
        </a:p>
      </dsp:txBody>
      <dsp:txXfrm>
        <a:off x="3457131" y="3143042"/>
        <a:ext cx="2071220" cy="20712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EAE4A-1DEC-4E9C-917E-DE74A5FD19D9}">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8FBC95-3BEE-4D6B-9CDE-AD4DD50C6038}">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64890E-5F04-4DEA-90A7-EB54449E4B46}">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33450">
            <a:lnSpc>
              <a:spcPct val="90000"/>
            </a:lnSpc>
            <a:spcBef>
              <a:spcPct val="0"/>
            </a:spcBef>
            <a:spcAft>
              <a:spcPct val="35000"/>
            </a:spcAft>
            <a:buNone/>
          </a:pPr>
          <a:r>
            <a:rPr lang="en-SG" sz="2100" kern="1200"/>
            <a:t>To create annotation data for features is very straight-forward, we provide a character string identifying the type of chip used in the experiment</a:t>
          </a:r>
          <a:endParaRPr lang="en-US" sz="2100" kern="1200"/>
        </a:p>
      </dsp:txBody>
      <dsp:txXfrm>
        <a:off x="1941716" y="718"/>
        <a:ext cx="4571887" cy="1681139"/>
      </dsp:txXfrm>
    </dsp:sp>
    <dsp:sp modelId="{742A66EE-CC8C-47C0-A0F7-6D5C285E3574}">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836E2-73F2-443F-BD16-408053A3AC8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96143-8BB8-43C4-A9EA-E34BD1D3A45B}">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33450">
            <a:lnSpc>
              <a:spcPct val="90000"/>
            </a:lnSpc>
            <a:spcBef>
              <a:spcPct val="0"/>
            </a:spcBef>
            <a:spcAft>
              <a:spcPct val="35000"/>
            </a:spcAft>
            <a:buNone/>
          </a:pPr>
          <a:r>
            <a:rPr lang="en-SG" sz="2100" kern="1200"/>
            <a:t>For instance, the data we are using is from the Affymetrix hgu95av2 chip:</a:t>
          </a:r>
          <a:endParaRPr lang="en-US" sz="2100" kern="1200"/>
        </a:p>
      </dsp:txBody>
      <dsp:txXfrm>
        <a:off x="1941716" y="2102143"/>
        <a:ext cx="4571887" cy="1681139"/>
      </dsp:txXfrm>
    </dsp:sp>
    <dsp:sp modelId="{8475CAC5-0F70-4A1F-B638-818E2A62CB37}">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5F9AC-1D7B-49B1-90F1-E61B5B28864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51F197-0279-4EB8-948D-A399EA0C691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33450">
            <a:lnSpc>
              <a:spcPct val="90000"/>
            </a:lnSpc>
            <a:spcBef>
              <a:spcPct val="0"/>
            </a:spcBef>
            <a:spcAft>
              <a:spcPct val="35000"/>
            </a:spcAft>
            <a:buNone/>
          </a:pPr>
          <a:r>
            <a:rPr lang="en-SG" sz="2100" kern="1200"/>
            <a:t>annotation &lt;- "hgu95av2"</a:t>
          </a:r>
          <a:endParaRPr lang="en-US" sz="2100" kern="1200"/>
        </a:p>
      </dsp:txBody>
      <dsp:txXfrm>
        <a:off x="1941716" y="4203567"/>
        <a:ext cx="4571887" cy="16811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AA4F8-F8C4-4868-BA82-17215D9AF8FD}">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7C2D3-D353-4EAE-A332-34C560E9E8A6}">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26646-782A-4640-8938-52B786A1FF2B}">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SG" sz="1900" kern="1200"/>
            <a:t>Basic description about the experiment (e.g., the investigator or lab where the experiment was done, an overall title, and other notes) can be recorded by creating a MIAME object. </a:t>
          </a:r>
          <a:endParaRPr lang="en-US" sz="1900" kern="1200"/>
        </a:p>
      </dsp:txBody>
      <dsp:txXfrm>
        <a:off x="1941716" y="718"/>
        <a:ext cx="4571887" cy="1681139"/>
      </dsp:txXfrm>
    </dsp:sp>
    <dsp:sp modelId="{3B524ABC-C95A-4EAD-A1E7-770B9B553F09}">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17F5F-31BC-4967-9401-1C2BCF85CB25}">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CAFC2C-FC2B-4D6B-8E10-F5E94DAC3DE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SG" sz="1900" kern="1200"/>
            <a:t>MIAME stands for “minimum information about a microarray experiment”</a:t>
          </a:r>
          <a:endParaRPr lang="en-US" sz="1900" kern="1200"/>
        </a:p>
      </dsp:txBody>
      <dsp:txXfrm>
        <a:off x="1941716" y="2102143"/>
        <a:ext cx="4571887" cy="1681139"/>
      </dsp:txXfrm>
    </dsp:sp>
    <dsp:sp modelId="{88B1AD1F-3006-4C08-B92A-D947DF6A8290}">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585959-55C1-4535-B49C-640A48F1B90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076AE2-1F4B-48B3-8C7B-01C27D0CE64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SG" sz="1900" kern="1200"/>
            <a:t>One way to create a MIAME object is to use the new() function:</a:t>
          </a:r>
          <a:endParaRPr lang="en-US" sz="1900" kern="1200"/>
        </a:p>
      </dsp:txBody>
      <dsp:txXfrm>
        <a:off x="1941716" y="4203567"/>
        <a:ext cx="4571887" cy="168113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5F99A-FB9D-964C-9658-C013B23030D3}">
      <dsp:nvSpPr>
        <dsp:cNvPr id="0" name=""/>
        <dsp:cNvSpPr/>
      </dsp:nvSpPr>
      <dsp:spPr>
        <a:xfrm>
          <a:off x="0" y="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3B82E5-4E3F-D14A-8FBC-C071CC3DAA7A}">
      <dsp:nvSpPr>
        <dsp:cNvPr id="0" name=""/>
        <dsp:cNvSpPr/>
      </dsp:nvSpPr>
      <dsp:spPr>
        <a:xfrm>
          <a:off x="0" y="0"/>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experimentData &lt;- new("MIAME",name="Pierre Fermat",lab="Francis Galton Lab",</a:t>
          </a:r>
        </a:p>
      </dsp:txBody>
      <dsp:txXfrm>
        <a:off x="0" y="0"/>
        <a:ext cx="6089650" cy="696515"/>
      </dsp:txXfrm>
    </dsp:sp>
    <dsp:sp modelId="{552C5CD3-8839-B344-AB7F-677F3CEABE70}">
      <dsp:nvSpPr>
        <dsp:cNvPr id="0" name=""/>
        <dsp:cNvSpPr/>
      </dsp:nvSpPr>
      <dsp:spPr>
        <a:xfrm>
          <a:off x="0" y="696515"/>
          <a:ext cx="6089650" cy="0"/>
        </a:xfrm>
        <a:prstGeom prst="line">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7E58D5-A5B4-2348-ABF6-90A6EC1EBD85}">
      <dsp:nvSpPr>
        <dsp:cNvPr id="0" name=""/>
        <dsp:cNvSpPr/>
      </dsp:nvSpPr>
      <dsp:spPr>
        <a:xfrm>
          <a:off x="0" y="696515"/>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contact="pfermat@lab.not.exist",</a:t>
          </a:r>
        </a:p>
      </dsp:txBody>
      <dsp:txXfrm>
        <a:off x="0" y="696515"/>
        <a:ext cx="6089650" cy="696515"/>
      </dsp:txXfrm>
    </dsp:sp>
    <dsp:sp modelId="{0C193946-9504-CA40-88D4-54060C2B5C7A}">
      <dsp:nvSpPr>
        <dsp:cNvPr id="0" name=""/>
        <dsp:cNvSpPr/>
      </dsp:nvSpPr>
      <dsp:spPr>
        <a:xfrm>
          <a:off x="0" y="1393031"/>
          <a:ext cx="6089650" cy="0"/>
        </a:xfrm>
        <a:prstGeom prst="lin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3600B8-1B9E-E74F-A10B-DF5769482CAE}">
      <dsp:nvSpPr>
        <dsp:cNvPr id="0" name=""/>
        <dsp:cNvSpPr/>
      </dsp:nvSpPr>
      <dsp:spPr>
        <a:xfrm>
          <a:off x="0" y="1393031"/>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title="Smoking-Cancer Experiment",</a:t>
          </a:r>
        </a:p>
      </dsp:txBody>
      <dsp:txXfrm>
        <a:off x="0" y="1393031"/>
        <a:ext cx="6089650" cy="696515"/>
      </dsp:txXfrm>
    </dsp:sp>
    <dsp:sp modelId="{D1F5AACF-6680-B248-97B1-F418FC42A71C}">
      <dsp:nvSpPr>
        <dsp:cNvPr id="0" name=""/>
        <dsp:cNvSpPr/>
      </dsp:nvSpPr>
      <dsp:spPr>
        <a:xfrm>
          <a:off x="0" y="2089546"/>
          <a:ext cx="6089650" cy="0"/>
        </a:xfrm>
        <a:prstGeom prst="line">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C77D70-B2D8-6844-9C5E-C5D2043DB9B1}">
      <dsp:nvSpPr>
        <dsp:cNvPr id="0" name=""/>
        <dsp:cNvSpPr/>
      </dsp:nvSpPr>
      <dsp:spPr>
        <a:xfrm>
          <a:off x="0" y="2089546"/>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abstract="An example ExpressionSet",</a:t>
          </a:r>
        </a:p>
      </dsp:txBody>
      <dsp:txXfrm>
        <a:off x="0" y="2089546"/>
        <a:ext cx="6089650" cy="696515"/>
      </dsp:txXfrm>
    </dsp:sp>
    <dsp:sp modelId="{99BE944D-915E-DB49-9484-657DA64EAFFE}">
      <dsp:nvSpPr>
        <dsp:cNvPr id="0" name=""/>
        <dsp:cNvSpPr/>
      </dsp:nvSpPr>
      <dsp:spPr>
        <a:xfrm>
          <a:off x="0" y="2786062"/>
          <a:ext cx="6089650" cy="0"/>
        </a:xfrm>
        <a:prstGeom prst="lin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7518B-E004-034B-AC2B-BC9A7647E451}">
      <dsp:nvSpPr>
        <dsp:cNvPr id="0" name=""/>
        <dsp:cNvSpPr/>
      </dsp:nvSpPr>
      <dsp:spPr>
        <a:xfrm>
          <a:off x="0" y="2786062"/>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url="www.lab.not.exist",</a:t>
          </a:r>
        </a:p>
      </dsp:txBody>
      <dsp:txXfrm>
        <a:off x="0" y="2786062"/>
        <a:ext cx="6089650" cy="696515"/>
      </dsp:txXfrm>
    </dsp:sp>
    <dsp:sp modelId="{680D2E01-C652-D44B-AAD2-45ED793C0088}">
      <dsp:nvSpPr>
        <dsp:cNvPr id="0" name=""/>
        <dsp:cNvSpPr/>
      </dsp:nvSpPr>
      <dsp:spPr>
        <a:xfrm>
          <a:off x="0" y="3482578"/>
          <a:ext cx="6089650" cy="0"/>
        </a:xfrm>
        <a:prstGeom prst="line">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53DB8-E835-9242-A924-C168C48AEDD4}">
      <dsp:nvSpPr>
        <dsp:cNvPr id="0" name=""/>
        <dsp:cNvSpPr/>
      </dsp:nvSpPr>
      <dsp:spPr>
        <a:xfrm>
          <a:off x="0" y="3482578"/>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other=list(</a:t>
          </a:r>
        </a:p>
      </dsp:txBody>
      <dsp:txXfrm>
        <a:off x="0" y="3482578"/>
        <a:ext cx="6089650" cy="696515"/>
      </dsp:txXfrm>
    </dsp:sp>
    <dsp:sp modelId="{96241593-8815-B246-978A-E2CE752BFA32}">
      <dsp:nvSpPr>
        <dsp:cNvPr id="0" name=""/>
        <dsp:cNvSpPr/>
      </dsp:nvSpPr>
      <dsp:spPr>
        <a:xfrm>
          <a:off x="0" y="4179093"/>
          <a:ext cx="6089650" cy="0"/>
        </a:xfrm>
        <a:prstGeom prst="lin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340EDB-E28F-C74D-B898-37B8DC1EAE9E}">
      <dsp:nvSpPr>
        <dsp:cNvPr id="0" name=""/>
        <dsp:cNvSpPr/>
      </dsp:nvSpPr>
      <dsp:spPr>
        <a:xfrm>
          <a:off x="0" y="4179093"/>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notes="Created from text files"</a:t>
          </a:r>
        </a:p>
      </dsp:txBody>
      <dsp:txXfrm>
        <a:off x="0" y="4179093"/>
        <a:ext cx="6089650" cy="696515"/>
      </dsp:txXfrm>
    </dsp:sp>
    <dsp:sp modelId="{C9E6745B-E3CB-634A-AA8E-69D8FC63F675}">
      <dsp:nvSpPr>
        <dsp:cNvPr id="0" name=""/>
        <dsp:cNvSpPr/>
      </dsp:nvSpPr>
      <dsp:spPr>
        <a:xfrm>
          <a:off x="0" y="4875609"/>
          <a:ext cx="608965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76F207-9486-DB45-990B-B2DFC381F1C7}">
      <dsp:nvSpPr>
        <dsp:cNvPr id="0" name=""/>
        <dsp:cNvSpPr/>
      </dsp:nvSpPr>
      <dsp:spPr>
        <a:xfrm>
          <a:off x="0" y="4875609"/>
          <a:ext cx="6089650" cy="696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t>
          </a:r>
        </a:p>
      </dsp:txBody>
      <dsp:txXfrm>
        <a:off x="0" y="4875609"/>
        <a:ext cx="6089650" cy="6965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022D7-EDD4-451B-91E5-B45411EB8775}">
      <dsp:nvSpPr>
        <dsp:cNvPr id="0" name=""/>
        <dsp:cNvSpPr/>
      </dsp:nvSpPr>
      <dsp:spPr>
        <a:xfrm>
          <a:off x="0" y="903199"/>
          <a:ext cx="6513603" cy="17104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E8565-6FD8-4530-BFBB-D1AE69D9F813}">
      <dsp:nvSpPr>
        <dsp:cNvPr id="0" name=""/>
        <dsp:cNvSpPr/>
      </dsp:nvSpPr>
      <dsp:spPr>
        <a:xfrm>
          <a:off x="517411" y="1288051"/>
          <a:ext cx="940748" cy="940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F18862-02A9-4448-903E-77A69CB1E7D0}">
      <dsp:nvSpPr>
        <dsp:cNvPr id="0" name=""/>
        <dsp:cNvSpPr/>
      </dsp:nvSpPr>
      <dsp:spPr>
        <a:xfrm>
          <a:off x="1975571" y="903199"/>
          <a:ext cx="4477338" cy="1819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14" tIns="192514" rIns="192514" bIns="192514" numCol="1" spcCol="1270" anchor="ctr" anchorCtr="0">
          <a:noAutofit/>
        </a:bodyPr>
        <a:lstStyle/>
        <a:p>
          <a:pPr marL="0" lvl="0" indent="0" algn="l" defTabSz="622300">
            <a:lnSpc>
              <a:spcPct val="90000"/>
            </a:lnSpc>
            <a:spcBef>
              <a:spcPct val="0"/>
            </a:spcBef>
            <a:spcAft>
              <a:spcPct val="35000"/>
            </a:spcAft>
            <a:buNone/>
          </a:pPr>
          <a:r>
            <a:rPr lang="en-SG" sz="1400" kern="1200"/>
            <a:t>An ExpressionSet object is created by assembling its component parts and callng the ExpressionSet constructor:</a:t>
          </a:r>
          <a:endParaRPr lang="en-US" sz="1400" kern="1200"/>
        </a:p>
      </dsp:txBody>
      <dsp:txXfrm>
        <a:off x="1975571" y="903199"/>
        <a:ext cx="4477338" cy="1819025"/>
      </dsp:txXfrm>
    </dsp:sp>
    <dsp:sp modelId="{48E4FDD9-5711-4094-9331-C7A106A29AEE}">
      <dsp:nvSpPr>
        <dsp:cNvPr id="0" name=""/>
        <dsp:cNvSpPr/>
      </dsp:nvSpPr>
      <dsp:spPr>
        <a:xfrm>
          <a:off x="0" y="3163200"/>
          <a:ext cx="6513603" cy="17104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91657E-A78B-454A-9722-791DE0AB93A9}">
      <dsp:nvSpPr>
        <dsp:cNvPr id="0" name=""/>
        <dsp:cNvSpPr/>
      </dsp:nvSpPr>
      <dsp:spPr>
        <a:xfrm>
          <a:off x="517411" y="3548052"/>
          <a:ext cx="940748" cy="940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435D1D-B536-4AE9-99BE-73011997FD8A}">
      <dsp:nvSpPr>
        <dsp:cNvPr id="0" name=""/>
        <dsp:cNvSpPr/>
      </dsp:nvSpPr>
      <dsp:spPr>
        <a:xfrm>
          <a:off x="1975571" y="3163200"/>
          <a:ext cx="4477338" cy="1819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14" tIns="192514" rIns="192514" bIns="192514" numCol="1" spcCol="1270" anchor="ctr" anchorCtr="0">
          <a:noAutofit/>
        </a:bodyPr>
        <a:lstStyle/>
        <a:p>
          <a:pPr marL="0" lvl="0" indent="0" algn="l" defTabSz="622300">
            <a:lnSpc>
              <a:spcPct val="90000"/>
            </a:lnSpc>
            <a:spcBef>
              <a:spcPct val="0"/>
            </a:spcBef>
            <a:spcAft>
              <a:spcPct val="35000"/>
            </a:spcAft>
            <a:buNone/>
          </a:pPr>
          <a:r>
            <a:rPr lang="en-US" sz="1400" kern="1200"/>
            <a:t>exampleSet &lt;- ExpressionSet(assayData=exprs,phenoData=phenoData,experimentData=experimentData,annotation="hgu95av2")</a:t>
          </a:r>
        </a:p>
      </dsp:txBody>
      <dsp:txXfrm>
        <a:off x="1975571" y="3163200"/>
        <a:ext cx="4477338" cy="1819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F2F8E-A139-4E1D-8BEC-7B62D274BF15}">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155E3C-B8DE-40E9-B61A-43E5252E31DE}">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7A205B-1FDF-455D-9A82-3296A3B2E4EA}">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33450">
            <a:lnSpc>
              <a:spcPct val="90000"/>
            </a:lnSpc>
            <a:spcBef>
              <a:spcPct val="0"/>
            </a:spcBef>
            <a:spcAft>
              <a:spcPct val="35000"/>
            </a:spcAft>
            <a:buNone/>
          </a:pPr>
          <a:r>
            <a:rPr lang="en-US" sz="2100" kern="1200"/>
            <a:t>Different platforms e.g. genomics generates biological data with different data organization and different data types</a:t>
          </a:r>
        </a:p>
      </dsp:txBody>
      <dsp:txXfrm>
        <a:off x="1429899" y="2442"/>
        <a:ext cx="5083704" cy="1238008"/>
      </dsp:txXfrm>
    </dsp:sp>
    <dsp:sp modelId="{E899AF11-F834-4B19-B3A2-DDB469F261AE}">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E0EC8-AF63-427F-BC02-D29CBA9C8392}">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D188D8-14CF-45A5-9D81-AEFC4CADB0A6}">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33450">
            <a:lnSpc>
              <a:spcPct val="90000"/>
            </a:lnSpc>
            <a:spcBef>
              <a:spcPct val="0"/>
            </a:spcBef>
            <a:spcAft>
              <a:spcPct val="35000"/>
            </a:spcAft>
            <a:buNone/>
          </a:pPr>
          <a:r>
            <a:rPr lang="en-US" sz="2100" kern="1200"/>
            <a:t>ExpressionSet class is designed to combine many different sources of information into 1 single convenient structure</a:t>
          </a:r>
        </a:p>
      </dsp:txBody>
      <dsp:txXfrm>
        <a:off x="1429899" y="1549953"/>
        <a:ext cx="5083704" cy="1238008"/>
      </dsp:txXfrm>
    </dsp:sp>
    <dsp:sp modelId="{BFDBBC2D-C6C3-4DC7-8625-46A9F3628233}">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69D281-DB8C-4CCB-8ACA-31B44629E508}">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FAD224-96D0-42D2-84FA-50629254F396}">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33450">
            <a:lnSpc>
              <a:spcPct val="90000"/>
            </a:lnSpc>
            <a:spcBef>
              <a:spcPct val="0"/>
            </a:spcBef>
            <a:spcAft>
              <a:spcPct val="35000"/>
            </a:spcAft>
            <a:buNone/>
          </a:pPr>
          <a:r>
            <a:rPr lang="en-US" sz="2100" kern="1200"/>
            <a:t>An ExpressionSet can be manipulated conveniently</a:t>
          </a:r>
        </a:p>
      </dsp:txBody>
      <dsp:txXfrm>
        <a:off x="1429899" y="3097464"/>
        <a:ext cx="5083704" cy="1238008"/>
      </dsp:txXfrm>
    </dsp:sp>
    <dsp:sp modelId="{03D8DE3C-B4E5-4C73-87A8-2454E442843B}">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AE6FB-DC46-4D4B-82A1-B9E43F0C9563}">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854E59-D1D3-4C90-82D1-7B0A70D9636A}">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33450">
            <a:lnSpc>
              <a:spcPct val="90000"/>
            </a:lnSpc>
            <a:spcBef>
              <a:spcPct val="0"/>
            </a:spcBef>
            <a:spcAft>
              <a:spcPct val="35000"/>
            </a:spcAft>
            <a:buNone/>
          </a:pPr>
          <a:r>
            <a:rPr lang="en-US" sz="2100" kern="1200"/>
            <a:t>An ExpressionSet is the input/output from many BioConductor functions</a:t>
          </a:r>
        </a:p>
      </dsp:txBody>
      <dsp:txXfrm>
        <a:off x="1429899" y="4644974"/>
        <a:ext cx="5083704" cy="12380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0F2E0-2648-F245-90E2-53505C3EAE68}">
      <dsp:nvSpPr>
        <dsp:cNvPr id="0" name=""/>
        <dsp:cNvSpPr/>
      </dsp:nvSpPr>
      <dsp:spPr>
        <a:xfrm>
          <a:off x="0" y="73220"/>
          <a:ext cx="6513603" cy="240581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SG" sz="2800" kern="1200"/>
            <a:t>To get an overview of the structure and available methods for ExpressionSet objects</a:t>
          </a:r>
          <a:endParaRPr lang="en-US" sz="2800" kern="1200"/>
        </a:p>
      </dsp:txBody>
      <dsp:txXfrm>
        <a:off x="117442" y="190662"/>
        <a:ext cx="6278719" cy="2170928"/>
      </dsp:txXfrm>
    </dsp:sp>
    <dsp:sp modelId="{1B38AFCB-08E0-444A-86F8-DB6B0F52E148}">
      <dsp:nvSpPr>
        <dsp:cNvPr id="0" name=""/>
        <dsp:cNvSpPr/>
      </dsp:nvSpPr>
      <dsp:spPr>
        <a:xfrm>
          <a:off x="0" y="2479033"/>
          <a:ext cx="6513603"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SG" sz="2200" kern="1200"/>
            <a:t>help("ExpressionSet-class")</a:t>
          </a:r>
          <a:endParaRPr lang="en-US" sz="2200" kern="1200"/>
        </a:p>
      </dsp:txBody>
      <dsp:txXfrm>
        <a:off x="0" y="2479033"/>
        <a:ext cx="6513603" cy="463680"/>
      </dsp:txXfrm>
    </dsp:sp>
    <dsp:sp modelId="{4F80A92B-BC8A-E44E-83F0-C323BAA68358}">
      <dsp:nvSpPr>
        <dsp:cNvPr id="0" name=""/>
        <dsp:cNvSpPr/>
      </dsp:nvSpPr>
      <dsp:spPr>
        <a:xfrm>
          <a:off x="0" y="2942713"/>
          <a:ext cx="6513603" cy="240581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SG" sz="2800" kern="1200"/>
            <a:t>When you print an ExpressionSet object, a brief summary of the contents of the object is displayed (displaying the entire object would fill your screen with numbers):</a:t>
          </a:r>
          <a:endParaRPr lang="en-US" sz="2800" kern="1200"/>
        </a:p>
      </dsp:txBody>
      <dsp:txXfrm>
        <a:off x="117442" y="3060155"/>
        <a:ext cx="6278719" cy="2170928"/>
      </dsp:txXfrm>
    </dsp:sp>
    <dsp:sp modelId="{116D834E-4189-3740-963E-7150CC0FF098}">
      <dsp:nvSpPr>
        <dsp:cNvPr id="0" name=""/>
        <dsp:cNvSpPr/>
      </dsp:nvSpPr>
      <dsp:spPr>
        <a:xfrm>
          <a:off x="0" y="5348525"/>
          <a:ext cx="6513603"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SG" sz="2200" kern="1200"/>
            <a:t>exampleSet</a:t>
          </a:r>
          <a:endParaRPr lang="en-US" sz="2200" kern="1200"/>
        </a:p>
      </dsp:txBody>
      <dsp:txXfrm>
        <a:off x="0" y="5348525"/>
        <a:ext cx="6513603" cy="4636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0418C-DD53-B747-BB14-DD90D3D21E40}">
      <dsp:nvSpPr>
        <dsp:cNvPr id="0" name=""/>
        <dsp:cNvSpPr/>
      </dsp:nvSpPr>
      <dsp:spPr>
        <a:xfrm>
          <a:off x="0" y="80712"/>
          <a:ext cx="6513603" cy="879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SG" sz="1600" kern="1200"/>
            <a:t>A number of accessor functions are available to extract data from an ExpressionSet instance. You can access the columns of the phenotype data (an AnnotatedDataFrame instance) using $:</a:t>
          </a:r>
          <a:endParaRPr lang="en-US" sz="1600" kern="1200"/>
        </a:p>
      </dsp:txBody>
      <dsp:txXfrm>
        <a:off x="42950" y="123662"/>
        <a:ext cx="6427703" cy="793940"/>
      </dsp:txXfrm>
    </dsp:sp>
    <dsp:sp modelId="{1146FE5B-74C6-E042-A722-AA7DCAA03624}">
      <dsp:nvSpPr>
        <dsp:cNvPr id="0" name=""/>
        <dsp:cNvSpPr/>
      </dsp:nvSpPr>
      <dsp:spPr>
        <a:xfrm>
          <a:off x="0" y="960552"/>
          <a:ext cx="6513603"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SG" sz="1200" kern="1200"/>
            <a:t>exampleSet$gender[1:5]</a:t>
          </a:r>
          <a:endParaRPr lang="en-US" sz="1200" kern="1200"/>
        </a:p>
      </dsp:txBody>
      <dsp:txXfrm>
        <a:off x="0" y="960552"/>
        <a:ext cx="6513603" cy="264960"/>
      </dsp:txXfrm>
    </dsp:sp>
    <dsp:sp modelId="{0EC46A64-F031-1C4F-BF45-98B59D718184}">
      <dsp:nvSpPr>
        <dsp:cNvPr id="0" name=""/>
        <dsp:cNvSpPr/>
      </dsp:nvSpPr>
      <dsp:spPr>
        <a:xfrm>
          <a:off x="0" y="1225512"/>
          <a:ext cx="6513603" cy="879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SG" sz="1600" kern="1200"/>
            <a:t>You can retrieve the names of the features using featureNames. For many microarray datasets, the feature names are the probe set identifiers.</a:t>
          </a:r>
          <a:endParaRPr lang="en-US" sz="1600" kern="1200"/>
        </a:p>
      </dsp:txBody>
      <dsp:txXfrm>
        <a:off x="42950" y="1268462"/>
        <a:ext cx="6427703" cy="793940"/>
      </dsp:txXfrm>
    </dsp:sp>
    <dsp:sp modelId="{54B47973-50FA-924E-BBB9-9C4979B8F59D}">
      <dsp:nvSpPr>
        <dsp:cNvPr id="0" name=""/>
        <dsp:cNvSpPr/>
      </dsp:nvSpPr>
      <dsp:spPr>
        <a:xfrm>
          <a:off x="0" y="2105352"/>
          <a:ext cx="6513603"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SG" sz="1200" kern="1200"/>
            <a:t>featureNames(exampleSet)[1:5]</a:t>
          </a:r>
          <a:endParaRPr lang="en-US" sz="1200" kern="1200"/>
        </a:p>
      </dsp:txBody>
      <dsp:txXfrm>
        <a:off x="0" y="2105352"/>
        <a:ext cx="6513603" cy="264960"/>
      </dsp:txXfrm>
    </dsp:sp>
    <dsp:sp modelId="{61A739BB-5893-C34E-AD85-EDBD69D72436}">
      <dsp:nvSpPr>
        <dsp:cNvPr id="0" name=""/>
        <dsp:cNvSpPr/>
      </dsp:nvSpPr>
      <dsp:spPr>
        <a:xfrm>
          <a:off x="0" y="2370312"/>
          <a:ext cx="6513603" cy="879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SG" sz="1600" kern="1200"/>
            <a:t>The unique identifiers of the samples in the data set are available via the sampleNames method:</a:t>
          </a:r>
          <a:endParaRPr lang="en-US" sz="1600" kern="1200"/>
        </a:p>
      </dsp:txBody>
      <dsp:txXfrm>
        <a:off x="42950" y="2413262"/>
        <a:ext cx="6427703" cy="793940"/>
      </dsp:txXfrm>
    </dsp:sp>
    <dsp:sp modelId="{6B696202-A0ED-284E-BBE1-FCCEDA90F213}">
      <dsp:nvSpPr>
        <dsp:cNvPr id="0" name=""/>
        <dsp:cNvSpPr/>
      </dsp:nvSpPr>
      <dsp:spPr>
        <a:xfrm>
          <a:off x="0" y="3250152"/>
          <a:ext cx="6513603"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SG" sz="1200" kern="1200"/>
            <a:t>sampleNames(exampleSet)[1:5]</a:t>
          </a:r>
          <a:endParaRPr lang="en-US" sz="1200" kern="1200"/>
        </a:p>
      </dsp:txBody>
      <dsp:txXfrm>
        <a:off x="0" y="3250152"/>
        <a:ext cx="6513603" cy="264960"/>
      </dsp:txXfrm>
    </dsp:sp>
    <dsp:sp modelId="{512C22A0-7F80-F845-ACBD-ED326C9DE997}">
      <dsp:nvSpPr>
        <dsp:cNvPr id="0" name=""/>
        <dsp:cNvSpPr/>
      </dsp:nvSpPr>
      <dsp:spPr>
        <a:xfrm>
          <a:off x="0" y="3515113"/>
          <a:ext cx="6513603" cy="879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SG" sz="1600" kern="1200"/>
            <a:t>The varLabels method lists the column names of the phenotype data:</a:t>
          </a:r>
          <a:endParaRPr lang="en-US" sz="1600" kern="1200"/>
        </a:p>
      </dsp:txBody>
      <dsp:txXfrm>
        <a:off x="42950" y="3558063"/>
        <a:ext cx="6427703" cy="793940"/>
      </dsp:txXfrm>
    </dsp:sp>
    <dsp:sp modelId="{858BF660-7C6C-8A44-9917-A27D2061EE0C}">
      <dsp:nvSpPr>
        <dsp:cNvPr id="0" name=""/>
        <dsp:cNvSpPr/>
      </dsp:nvSpPr>
      <dsp:spPr>
        <a:xfrm>
          <a:off x="0" y="4394953"/>
          <a:ext cx="6513603"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SG" sz="1200" kern="1200"/>
            <a:t>varLabels(exampleSet)</a:t>
          </a:r>
          <a:endParaRPr lang="en-US" sz="1200" kern="1200"/>
        </a:p>
      </dsp:txBody>
      <dsp:txXfrm>
        <a:off x="0" y="4394953"/>
        <a:ext cx="6513603" cy="264960"/>
      </dsp:txXfrm>
    </dsp:sp>
    <dsp:sp modelId="{EAB66C2D-0240-534C-841D-918678FE7A36}">
      <dsp:nvSpPr>
        <dsp:cNvPr id="0" name=""/>
        <dsp:cNvSpPr/>
      </dsp:nvSpPr>
      <dsp:spPr>
        <a:xfrm>
          <a:off x="0" y="4659912"/>
          <a:ext cx="6513603" cy="8798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SG" sz="1600" kern="1200"/>
            <a:t>To extract the expression matrix of sample information we use exprs:</a:t>
          </a:r>
          <a:endParaRPr lang="en-US" sz="1600" kern="1200"/>
        </a:p>
      </dsp:txBody>
      <dsp:txXfrm>
        <a:off x="42950" y="4702862"/>
        <a:ext cx="6427703" cy="793940"/>
      </dsp:txXfrm>
    </dsp:sp>
    <dsp:sp modelId="{C36CE6C7-61A2-5E49-91DC-2DEC6205B38A}">
      <dsp:nvSpPr>
        <dsp:cNvPr id="0" name=""/>
        <dsp:cNvSpPr/>
      </dsp:nvSpPr>
      <dsp:spPr>
        <a:xfrm>
          <a:off x="0" y="5539753"/>
          <a:ext cx="6513603"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SG" sz="1200" kern="1200"/>
            <a:t>mat &lt;- exprs(exampleSet)</a:t>
          </a:r>
          <a:endParaRPr lang="en-US" sz="1200" kern="1200"/>
        </a:p>
      </dsp:txBody>
      <dsp:txXfrm>
        <a:off x="0" y="5539753"/>
        <a:ext cx="6513603" cy="26496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8A669-DE4F-405A-B1C5-E45CE399C386}">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A677D4-ACD6-43CA-B09D-D345BED066B0}">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3EB3F-2A0F-4D17-8389-887BB9D108AA}">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755650">
            <a:lnSpc>
              <a:spcPct val="90000"/>
            </a:lnSpc>
            <a:spcBef>
              <a:spcPct val="0"/>
            </a:spcBef>
            <a:spcAft>
              <a:spcPct val="35000"/>
            </a:spcAft>
            <a:buNone/>
          </a:pPr>
          <a:r>
            <a:rPr lang="en-US" sz="1700" kern="1200"/>
            <a:t>Subsetting allows us to retrieve only the interesting parts of the data</a:t>
          </a:r>
        </a:p>
      </dsp:txBody>
      <dsp:txXfrm>
        <a:off x="937002" y="1903"/>
        <a:ext cx="5576601" cy="811257"/>
      </dsp:txXfrm>
    </dsp:sp>
    <dsp:sp modelId="{A7EEB33F-065A-4096-A2CD-E3390729625B}">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36BED7-BBB9-4F27-8E4D-58620D0BA877}">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E59E4-1247-4475-A919-A51EED4F1B52}">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755650">
            <a:lnSpc>
              <a:spcPct val="90000"/>
            </a:lnSpc>
            <a:spcBef>
              <a:spcPct val="0"/>
            </a:spcBef>
            <a:spcAft>
              <a:spcPct val="35000"/>
            </a:spcAft>
            <a:buNone/>
          </a:pPr>
          <a:r>
            <a:rPr lang="en-SG" sz="1700" kern="1200"/>
            <a:t>Subsetting an ExpressionSet is very similar to subsetting the expression matrix that is contained within the ExpressionSet</a:t>
          </a:r>
          <a:endParaRPr lang="en-US" sz="1700" kern="1200"/>
        </a:p>
      </dsp:txBody>
      <dsp:txXfrm>
        <a:off x="937002" y="1015975"/>
        <a:ext cx="5576601" cy="811257"/>
      </dsp:txXfrm>
    </dsp:sp>
    <dsp:sp modelId="{C7EBB227-0F3D-4C25-BB7F-649AB44B57F3}">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D90C4-B2A0-4425-967D-E535398CE079}">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6A82DD-ABF7-4DF4-86E1-D41523A1F14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755650">
            <a:lnSpc>
              <a:spcPct val="90000"/>
            </a:lnSpc>
            <a:spcBef>
              <a:spcPct val="0"/>
            </a:spcBef>
            <a:spcAft>
              <a:spcPct val="35000"/>
            </a:spcAft>
            <a:buNone/>
          </a:pPr>
          <a:r>
            <a:rPr lang="en-SG" sz="1700" kern="1200"/>
            <a:t>The first argument subsets the features and the second argument subsets the samples</a:t>
          </a:r>
          <a:endParaRPr lang="en-US" sz="1700" kern="1200"/>
        </a:p>
      </dsp:txBody>
      <dsp:txXfrm>
        <a:off x="937002" y="2030048"/>
        <a:ext cx="5576601" cy="811257"/>
      </dsp:txXfrm>
    </dsp:sp>
    <dsp:sp modelId="{EDC06D9C-FD2A-4437-B0B2-A5C215547A1E}">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95F29-4C1B-47F5-B6BB-A325DB4F6678}">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52C51F-04D4-4B47-9CB7-DA7D44F6A43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755650">
            <a:lnSpc>
              <a:spcPct val="90000"/>
            </a:lnSpc>
            <a:spcBef>
              <a:spcPct val="0"/>
            </a:spcBef>
            <a:spcAft>
              <a:spcPct val="35000"/>
            </a:spcAft>
            <a:buNone/>
          </a:pPr>
          <a:r>
            <a:rPr lang="en-SG" sz="1700" kern="1200"/>
            <a:t>To create a new ExpressionSet consisting of the 5 features and the first 3 samples:</a:t>
          </a:r>
          <a:endParaRPr lang="en-US" sz="1700" kern="1200"/>
        </a:p>
      </dsp:txBody>
      <dsp:txXfrm>
        <a:off x="937002" y="3044120"/>
        <a:ext cx="5576601" cy="811257"/>
      </dsp:txXfrm>
    </dsp:sp>
    <dsp:sp modelId="{A450011D-881E-43AC-83A1-1216181CD3B9}">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0C53A3-6AB9-4175-979C-19CD8F5994F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0DA3C5-1ABB-463A-9769-55106886D472}">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755650">
            <a:lnSpc>
              <a:spcPct val="90000"/>
            </a:lnSpc>
            <a:spcBef>
              <a:spcPct val="0"/>
            </a:spcBef>
            <a:spcAft>
              <a:spcPct val="35000"/>
            </a:spcAft>
            <a:buNone/>
          </a:pPr>
          <a:r>
            <a:rPr lang="en-SG" sz="1700" kern="1200"/>
            <a:t>vv &lt;- exampleSet[1:5, 1:3]</a:t>
          </a:r>
          <a:endParaRPr lang="en-US" sz="1700" kern="1200"/>
        </a:p>
      </dsp:txBody>
      <dsp:txXfrm>
        <a:off x="937002" y="4058192"/>
        <a:ext cx="5576601" cy="811257"/>
      </dsp:txXfrm>
    </dsp:sp>
    <dsp:sp modelId="{C717F06D-01F2-4B6A-AE3E-EA8B9D8FB220}">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926A74-3335-4FF1-8CAC-C1390A7CB716}">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4F804F-D689-45B3-854B-B278F2E1BA33}">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755650">
            <a:lnSpc>
              <a:spcPct val="90000"/>
            </a:lnSpc>
            <a:spcBef>
              <a:spcPct val="0"/>
            </a:spcBef>
            <a:spcAft>
              <a:spcPct val="35000"/>
            </a:spcAft>
            <a:buNone/>
          </a:pPr>
          <a:r>
            <a:rPr lang="en-SG" sz="1700" kern="1200"/>
            <a:t>dim(vv)</a:t>
          </a:r>
          <a:endParaRPr lang="en-US" sz="1700" kern="1200"/>
        </a:p>
      </dsp:txBody>
      <dsp:txXfrm>
        <a:off x="937002" y="5072264"/>
        <a:ext cx="5576601" cy="81125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435E2-5EE6-604D-9A4A-DF9916768715}">
      <dsp:nvSpPr>
        <dsp:cNvPr id="0" name=""/>
        <dsp:cNvSpPr/>
      </dsp:nvSpPr>
      <dsp:spPr>
        <a:xfrm>
          <a:off x="0" y="8352"/>
          <a:ext cx="6513603" cy="2859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SG" sz="5200" kern="1200"/>
            <a:t>To create a subset consisting of only the male samples:</a:t>
          </a:r>
          <a:endParaRPr lang="en-US" sz="5200" kern="1200"/>
        </a:p>
      </dsp:txBody>
      <dsp:txXfrm>
        <a:off x="139588" y="147940"/>
        <a:ext cx="6234427" cy="2580304"/>
      </dsp:txXfrm>
    </dsp:sp>
    <dsp:sp modelId="{AE9842B4-5795-A140-90B5-3EDA55BA9574}">
      <dsp:nvSpPr>
        <dsp:cNvPr id="0" name=""/>
        <dsp:cNvSpPr/>
      </dsp:nvSpPr>
      <dsp:spPr>
        <a:xfrm>
          <a:off x="0" y="3017593"/>
          <a:ext cx="6513603" cy="28594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SG" sz="5200" kern="1200"/>
            <a:t>males &lt;- exampleSet[ , exampleSet$gender == "Male"]</a:t>
          </a:r>
          <a:endParaRPr lang="en-US" sz="5200" kern="1200"/>
        </a:p>
      </dsp:txBody>
      <dsp:txXfrm>
        <a:off x="139588" y="3157181"/>
        <a:ext cx="6234427" cy="258030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CED92-FE5A-BA41-A3FC-7586B10A3D51}">
      <dsp:nvSpPr>
        <dsp:cNvPr id="0" name=""/>
        <dsp:cNvSpPr/>
      </dsp:nvSpPr>
      <dsp:spPr>
        <a:xfrm>
          <a:off x="2406" y="2254813"/>
          <a:ext cx="2414152" cy="9656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Raw data</a:t>
          </a:r>
        </a:p>
      </dsp:txBody>
      <dsp:txXfrm>
        <a:off x="2406" y="2254813"/>
        <a:ext cx="2172737" cy="965661"/>
      </dsp:txXfrm>
    </dsp:sp>
    <dsp:sp modelId="{A8644761-54F2-874F-9B22-5EDCDC053872}">
      <dsp:nvSpPr>
        <dsp:cNvPr id="0" name=""/>
        <dsp:cNvSpPr/>
      </dsp:nvSpPr>
      <dsp:spPr>
        <a:xfrm>
          <a:off x="1933728" y="2254813"/>
          <a:ext cx="2414152" cy="9656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MS/MS database search</a:t>
          </a:r>
        </a:p>
      </dsp:txBody>
      <dsp:txXfrm>
        <a:off x="2416559" y="2254813"/>
        <a:ext cx="1448491" cy="965661"/>
      </dsp:txXfrm>
    </dsp:sp>
    <dsp:sp modelId="{B373B88D-9CE8-D248-A9C9-6EF0ED523F48}">
      <dsp:nvSpPr>
        <dsp:cNvPr id="0" name=""/>
        <dsp:cNvSpPr/>
      </dsp:nvSpPr>
      <dsp:spPr>
        <a:xfrm>
          <a:off x="3865050" y="2254813"/>
          <a:ext cx="2414152" cy="9656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Analyze search results</a:t>
          </a:r>
        </a:p>
      </dsp:txBody>
      <dsp:txXfrm>
        <a:off x="4347881" y="2254813"/>
        <a:ext cx="1448491" cy="965661"/>
      </dsp:txXfrm>
    </dsp:sp>
    <dsp:sp modelId="{359A684B-3323-3E4F-BB57-25399768ADCC}">
      <dsp:nvSpPr>
        <dsp:cNvPr id="0" name=""/>
        <dsp:cNvSpPr/>
      </dsp:nvSpPr>
      <dsp:spPr>
        <a:xfrm>
          <a:off x="5796373" y="2254813"/>
          <a:ext cx="2414152" cy="9656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Quantitation</a:t>
          </a:r>
        </a:p>
      </dsp:txBody>
      <dsp:txXfrm>
        <a:off x="6279204" y="2254813"/>
        <a:ext cx="1448491" cy="96566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9A8A5-00B3-814A-BFCA-1EF7436D978A}">
      <dsp:nvSpPr>
        <dsp:cNvPr id="0" name=""/>
        <dsp:cNvSpPr/>
      </dsp:nvSpPr>
      <dsp:spPr>
        <a:xfrm>
          <a:off x="1026" y="228048"/>
          <a:ext cx="1289903" cy="6432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Raw</a:t>
          </a:r>
        </a:p>
      </dsp:txBody>
      <dsp:txXfrm>
        <a:off x="1026" y="228048"/>
        <a:ext cx="1289903" cy="428828"/>
      </dsp:txXfrm>
    </dsp:sp>
    <dsp:sp modelId="{593F1A53-00EB-BE4C-86BB-7EFF4B27963E}">
      <dsp:nvSpPr>
        <dsp:cNvPr id="0" name=""/>
        <dsp:cNvSpPr/>
      </dsp:nvSpPr>
      <dsp:spPr>
        <a:xfrm>
          <a:off x="265223" y="656876"/>
          <a:ext cx="1289903" cy="322987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t>Data and metadata generated by mass spectrometers</a:t>
          </a:r>
          <a:endParaRPr lang="en-US" sz="1100" kern="1200" dirty="0"/>
        </a:p>
        <a:p>
          <a:pPr marL="57150" lvl="1" indent="-57150" algn="l" defTabSz="488950">
            <a:lnSpc>
              <a:spcPct val="90000"/>
            </a:lnSpc>
            <a:spcBef>
              <a:spcPct val="0"/>
            </a:spcBef>
            <a:spcAft>
              <a:spcPct val="15000"/>
            </a:spcAft>
            <a:buChar char="•"/>
          </a:pPr>
          <a:r>
            <a:rPr lang="en-US" sz="1100" b="0" i="0" kern="1200" dirty="0"/>
            <a:t>The data may be the original profile mode scans or may already have had some basic processing</a:t>
          </a:r>
          <a:endParaRPr lang="en-US" sz="1100" kern="1200" dirty="0"/>
        </a:p>
        <a:p>
          <a:pPr marL="57150" lvl="1" indent="-57150" algn="l" defTabSz="488950">
            <a:lnSpc>
              <a:spcPct val="90000"/>
            </a:lnSpc>
            <a:spcBef>
              <a:spcPct val="0"/>
            </a:spcBef>
            <a:spcAft>
              <a:spcPct val="15000"/>
            </a:spcAft>
            <a:buChar char="•"/>
          </a:pPr>
          <a:r>
            <a:rPr lang="en-US" sz="1100" b="1" kern="1200" dirty="0"/>
            <a:t>Binary output</a:t>
          </a:r>
        </a:p>
      </dsp:txBody>
      <dsp:txXfrm>
        <a:off x="303003" y="694656"/>
        <a:ext cx="1214343" cy="3154315"/>
      </dsp:txXfrm>
    </dsp:sp>
    <dsp:sp modelId="{D614A916-9E51-FD41-BAA2-7854311EFF99}">
      <dsp:nvSpPr>
        <dsp:cNvPr id="0" name=""/>
        <dsp:cNvSpPr/>
      </dsp:nvSpPr>
      <dsp:spPr>
        <a:xfrm>
          <a:off x="1486474" y="281888"/>
          <a:ext cx="414554" cy="32114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486474" y="346118"/>
        <a:ext cx="318210" cy="192688"/>
      </dsp:txXfrm>
    </dsp:sp>
    <dsp:sp modelId="{5E496085-467A-3B47-80FF-DBDDDDEB2DE6}">
      <dsp:nvSpPr>
        <dsp:cNvPr id="0" name=""/>
        <dsp:cNvSpPr/>
      </dsp:nvSpPr>
      <dsp:spPr>
        <a:xfrm>
          <a:off x="2073108" y="228048"/>
          <a:ext cx="1289903" cy="6432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err="1"/>
            <a:t>Standardised</a:t>
          </a:r>
          <a:r>
            <a:rPr lang="en-US" sz="1100" kern="1200" dirty="0"/>
            <a:t> MS data formats</a:t>
          </a:r>
        </a:p>
      </dsp:txBody>
      <dsp:txXfrm>
        <a:off x="2073108" y="228048"/>
        <a:ext cx="1289903" cy="428828"/>
      </dsp:txXfrm>
    </dsp:sp>
    <dsp:sp modelId="{564A6227-A6FD-574F-9782-BB696024A718}">
      <dsp:nvSpPr>
        <dsp:cNvPr id="0" name=""/>
        <dsp:cNvSpPr/>
      </dsp:nvSpPr>
      <dsp:spPr>
        <a:xfrm>
          <a:off x="2337305" y="656876"/>
          <a:ext cx="1289903" cy="322987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Represent processed peak lists, as well as raw data. In addition to the mass spectra, they contain detailed metadata that gives context to the information.</a:t>
          </a:r>
        </a:p>
        <a:p>
          <a:pPr marL="57150" lvl="1" indent="-57150" algn="l" defTabSz="488950">
            <a:lnSpc>
              <a:spcPct val="90000"/>
            </a:lnSpc>
            <a:spcBef>
              <a:spcPct val="0"/>
            </a:spcBef>
            <a:spcAft>
              <a:spcPct val="15000"/>
            </a:spcAft>
            <a:buChar char="•"/>
          </a:pPr>
          <a:r>
            <a:rPr lang="en-US" sz="1100" b="1" i="0" kern="1200" dirty="0" err="1"/>
            <a:t>mzML</a:t>
          </a:r>
          <a:endParaRPr lang="en-US" sz="1100" b="1" kern="1200" dirty="0"/>
        </a:p>
      </dsp:txBody>
      <dsp:txXfrm>
        <a:off x="2375085" y="694656"/>
        <a:ext cx="1214343" cy="3154315"/>
      </dsp:txXfrm>
    </dsp:sp>
    <dsp:sp modelId="{8B8D337B-5DAF-7E40-86BB-584950654478}">
      <dsp:nvSpPr>
        <dsp:cNvPr id="0" name=""/>
        <dsp:cNvSpPr/>
      </dsp:nvSpPr>
      <dsp:spPr>
        <a:xfrm>
          <a:off x="3558556" y="281888"/>
          <a:ext cx="414554" cy="32114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558556" y="346118"/>
        <a:ext cx="318210" cy="192688"/>
      </dsp:txXfrm>
    </dsp:sp>
    <dsp:sp modelId="{A6D44123-292A-614E-A50C-11E1A0CF243C}">
      <dsp:nvSpPr>
        <dsp:cNvPr id="0" name=""/>
        <dsp:cNvSpPr/>
      </dsp:nvSpPr>
      <dsp:spPr>
        <a:xfrm>
          <a:off x="4145190" y="228048"/>
          <a:ext cx="1289903" cy="6432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Processed peak lists</a:t>
          </a:r>
        </a:p>
      </dsp:txBody>
      <dsp:txXfrm>
        <a:off x="4145190" y="228048"/>
        <a:ext cx="1289903" cy="428828"/>
      </dsp:txXfrm>
    </dsp:sp>
    <dsp:sp modelId="{4BBF3F05-D347-424F-B987-DDABBA326469}">
      <dsp:nvSpPr>
        <dsp:cNvPr id="0" name=""/>
        <dsp:cNvSpPr/>
      </dsp:nvSpPr>
      <dsp:spPr>
        <a:xfrm>
          <a:off x="4409387" y="656876"/>
          <a:ext cx="1289903" cy="322987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t>Heavily processed</a:t>
          </a:r>
          <a:endParaRPr lang="en-US" sz="1100" kern="1200" dirty="0"/>
        </a:p>
        <a:p>
          <a:pPr marL="57150" lvl="1" indent="-57150" algn="l" defTabSz="488950">
            <a:lnSpc>
              <a:spcPct val="90000"/>
            </a:lnSpc>
            <a:spcBef>
              <a:spcPct val="0"/>
            </a:spcBef>
            <a:spcAft>
              <a:spcPct val="15000"/>
            </a:spcAft>
            <a:buChar char="•"/>
          </a:pPr>
          <a:r>
            <a:rPr lang="en-US" sz="1100" b="0" i="0" kern="1200" dirty="0"/>
            <a:t>These files are formatted in plain text, with typical formats like </a:t>
          </a:r>
          <a:r>
            <a:rPr lang="en-US" sz="1100" b="1" i="0" kern="1200" dirty="0" err="1"/>
            <a:t>dta</a:t>
          </a:r>
          <a:r>
            <a:rPr lang="en-US" sz="1100" b="1" i="0" kern="1200" dirty="0"/>
            <a:t>, </a:t>
          </a:r>
          <a:r>
            <a:rPr lang="en-US" sz="1100" b="1" i="0" kern="1200" dirty="0" err="1"/>
            <a:t>pkl</a:t>
          </a:r>
          <a:r>
            <a:rPr lang="en-US" sz="1100" b="1" i="0" kern="1200" dirty="0"/>
            <a:t>, ms2 or </a:t>
          </a:r>
          <a:r>
            <a:rPr lang="en-US" sz="1100" b="1" i="0" kern="1200" dirty="0" err="1"/>
            <a:t>mgf</a:t>
          </a:r>
          <a:r>
            <a:rPr lang="en-US" sz="1100" b="0" i="0" kern="1200" dirty="0"/>
            <a:t>.</a:t>
          </a:r>
          <a:endParaRPr lang="en-US" sz="1100" kern="1200" dirty="0"/>
        </a:p>
      </dsp:txBody>
      <dsp:txXfrm>
        <a:off x="4447167" y="694656"/>
        <a:ext cx="1214343" cy="3154315"/>
      </dsp:txXfrm>
    </dsp:sp>
    <dsp:sp modelId="{B7B8007C-05D8-2040-84E4-373F38D8FB53}">
      <dsp:nvSpPr>
        <dsp:cNvPr id="0" name=""/>
        <dsp:cNvSpPr/>
      </dsp:nvSpPr>
      <dsp:spPr>
        <a:xfrm>
          <a:off x="5630638" y="281888"/>
          <a:ext cx="414554" cy="32114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630638" y="346118"/>
        <a:ext cx="318210" cy="192688"/>
      </dsp:txXfrm>
    </dsp:sp>
    <dsp:sp modelId="{E2350AD6-F284-5941-8E03-8A7D20A04BA5}">
      <dsp:nvSpPr>
        <dsp:cNvPr id="0" name=""/>
        <dsp:cNvSpPr/>
      </dsp:nvSpPr>
      <dsp:spPr>
        <a:xfrm>
          <a:off x="6217273" y="228048"/>
          <a:ext cx="1289903" cy="6432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Search engine output</a:t>
          </a:r>
        </a:p>
      </dsp:txBody>
      <dsp:txXfrm>
        <a:off x="6217273" y="228048"/>
        <a:ext cx="1289903" cy="428828"/>
      </dsp:txXfrm>
    </dsp:sp>
    <dsp:sp modelId="{88C65EE6-B7AC-EB41-8184-148CBC9465E1}">
      <dsp:nvSpPr>
        <dsp:cNvPr id="0" name=""/>
        <dsp:cNvSpPr/>
      </dsp:nvSpPr>
      <dsp:spPr>
        <a:xfrm>
          <a:off x="6481470" y="656876"/>
          <a:ext cx="1289903" cy="322987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engines used for performing the identification and quantification of peptides and proteins.</a:t>
          </a:r>
        </a:p>
        <a:p>
          <a:pPr marL="57150" lvl="1" indent="-57150" algn="l" defTabSz="488950">
            <a:lnSpc>
              <a:spcPct val="90000"/>
            </a:lnSpc>
            <a:spcBef>
              <a:spcPct val="0"/>
            </a:spcBef>
            <a:spcAft>
              <a:spcPct val="15000"/>
            </a:spcAft>
            <a:buChar char="•"/>
          </a:pPr>
          <a:r>
            <a:rPr lang="en-US" sz="1100" b="1" kern="1200" dirty="0" err="1"/>
            <a:t>mzIdentML</a:t>
          </a:r>
          <a:r>
            <a:rPr lang="en-US" sz="1100" kern="1200" dirty="0"/>
            <a:t> - provides a common format for the export of identification results from any search engine.</a:t>
          </a:r>
        </a:p>
        <a:p>
          <a:pPr marL="57150" lvl="1" indent="-57150" algn="l" defTabSz="488950">
            <a:lnSpc>
              <a:spcPct val="90000"/>
            </a:lnSpc>
            <a:spcBef>
              <a:spcPct val="0"/>
            </a:spcBef>
            <a:spcAft>
              <a:spcPct val="15000"/>
            </a:spcAft>
            <a:buChar char="•"/>
          </a:pPr>
          <a:r>
            <a:rPr lang="en-US" sz="1100" b="1" kern="1200" dirty="0" err="1"/>
            <a:t>mzTab</a:t>
          </a:r>
          <a:r>
            <a:rPr lang="en-US" sz="1100" kern="1200" dirty="0"/>
            <a:t> - represents both identification and basic quantification results.</a:t>
          </a:r>
        </a:p>
      </dsp:txBody>
      <dsp:txXfrm>
        <a:off x="6519250" y="694656"/>
        <a:ext cx="1214343" cy="315431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139E3-4EAE-964E-A5F6-3687762F2760}">
      <dsp:nvSpPr>
        <dsp:cNvPr id="0" name=""/>
        <dsp:cNvSpPr/>
      </dsp:nvSpPr>
      <dsp:spPr>
        <a:xfrm>
          <a:off x="1083" y="430606"/>
          <a:ext cx="1361976" cy="64619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Peptide identifications</a:t>
          </a:r>
        </a:p>
      </dsp:txBody>
      <dsp:txXfrm>
        <a:off x="1083" y="430606"/>
        <a:ext cx="1361976" cy="430795"/>
      </dsp:txXfrm>
    </dsp:sp>
    <dsp:sp modelId="{C2F092AC-9F32-234E-9FB6-4AA5EC0EA6AA}">
      <dsp:nvSpPr>
        <dsp:cNvPr id="0" name=""/>
        <dsp:cNvSpPr/>
      </dsp:nvSpPr>
      <dsp:spPr>
        <a:xfrm>
          <a:off x="280042" y="861401"/>
          <a:ext cx="1361976" cy="324719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Proteomics mass spectra can be matched to peptides or proteins, resulting in identifications for those spectra. </a:t>
          </a:r>
        </a:p>
        <a:p>
          <a:pPr marL="57150" lvl="1" indent="-57150" algn="l" defTabSz="488950">
            <a:lnSpc>
              <a:spcPct val="90000"/>
            </a:lnSpc>
            <a:spcBef>
              <a:spcPct val="0"/>
            </a:spcBef>
            <a:spcAft>
              <a:spcPct val="15000"/>
            </a:spcAft>
            <a:buChar char="•"/>
          </a:pPr>
          <a:r>
            <a:rPr lang="en-US" sz="1100" b="0" i="0" kern="1200" dirty="0"/>
            <a:t>Typically a spectrum is considered to have been identified if the score attributed to a peptide or protein match qualifies against an </a:t>
          </a:r>
          <a:r>
            <a:rPr lang="en-US" sz="1100" b="0" i="1" kern="1200" dirty="0"/>
            <a:t>a priori  </a:t>
          </a:r>
          <a:r>
            <a:rPr lang="en-US" sz="1100" b="0" i="0" kern="1200" dirty="0"/>
            <a:t>or</a:t>
          </a:r>
          <a:r>
            <a:rPr lang="en-US" sz="1100" b="0" i="1" kern="1200" dirty="0"/>
            <a:t> a posteriori</a:t>
          </a:r>
          <a:r>
            <a:rPr lang="en-US" sz="1100" b="0" i="0" kern="1200" dirty="0"/>
            <a:t> defined threshold</a:t>
          </a:r>
          <a:endParaRPr lang="en-US" sz="1100" kern="1200" dirty="0"/>
        </a:p>
      </dsp:txBody>
      <dsp:txXfrm>
        <a:off x="319933" y="901292"/>
        <a:ext cx="1282194" cy="3167417"/>
      </dsp:txXfrm>
    </dsp:sp>
    <dsp:sp modelId="{3C131ED8-9351-7A4F-B75D-F101B3168664}">
      <dsp:nvSpPr>
        <dsp:cNvPr id="0" name=""/>
        <dsp:cNvSpPr/>
      </dsp:nvSpPr>
      <dsp:spPr>
        <a:xfrm>
          <a:off x="1569530" y="476457"/>
          <a:ext cx="437717" cy="33909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69530" y="544275"/>
        <a:ext cx="335989" cy="203456"/>
      </dsp:txXfrm>
    </dsp:sp>
    <dsp:sp modelId="{3E6C0DF0-CD3C-9148-8950-B709E1AF3990}">
      <dsp:nvSpPr>
        <dsp:cNvPr id="0" name=""/>
        <dsp:cNvSpPr/>
      </dsp:nvSpPr>
      <dsp:spPr>
        <a:xfrm>
          <a:off x="2188942" y="430606"/>
          <a:ext cx="1361976" cy="64619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Protein identifications</a:t>
          </a:r>
        </a:p>
      </dsp:txBody>
      <dsp:txXfrm>
        <a:off x="2188942" y="430606"/>
        <a:ext cx="1361976" cy="430795"/>
      </dsp:txXfrm>
    </dsp:sp>
    <dsp:sp modelId="{4939AADA-000F-5849-BEB8-86F60504A599}">
      <dsp:nvSpPr>
        <dsp:cNvPr id="0" name=""/>
        <dsp:cNvSpPr/>
      </dsp:nvSpPr>
      <dsp:spPr>
        <a:xfrm>
          <a:off x="2467901" y="861401"/>
          <a:ext cx="1361976" cy="324719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t>The protein assembly step can be a discernible process with its own input and output files, or it can be implicit in the overall identification software.</a:t>
          </a:r>
          <a:endParaRPr lang="en-US" sz="1100" kern="1200" dirty="0"/>
        </a:p>
      </dsp:txBody>
      <dsp:txXfrm>
        <a:off x="2507792" y="901292"/>
        <a:ext cx="1282194" cy="3167417"/>
      </dsp:txXfrm>
    </dsp:sp>
    <dsp:sp modelId="{F9ADF939-30F1-FB4E-B24A-29512A2749BF}">
      <dsp:nvSpPr>
        <dsp:cNvPr id="0" name=""/>
        <dsp:cNvSpPr/>
      </dsp:nvSpPr>
      <dsp:spPr>
        <a:xfrm>
          <a:off x="3757389" y="476457"/>
          <a:ext cx="437717" cy="33909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757389" y="544275"/>
        <a:ext cx="335989" cy="203456"/>
      </dsp:txXfrm>
    </dsp:sp>
    <dsp:sp modelId="{7A049975-4190-E742-8DDC-5044CFCCDE1D}">
      <dsp:nvSpPr>
        <dsp:cNvPr id="0" name=""/>
        <dsp:cNvSpPr/>
      </dsp:nvSpPr>
      <dsp:spPr>
        <a:xfrm>
          <a:off x="4376801" y="430606"/>
          <a:ext cx="1361976" cy="64619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a:t>Protein/peptide quantification</a:t>
          </a:r>
          <a:endParaRPr lang="en-US" sz="1100" kern="1200" dirty="0"/>
        </a:p>
      </dsp:txBody>
      <dsp:txXfrm>
        <a:off x="4376801" y="430606"/>
        <a:ext cx="1361976" cy="430795"/>
      </dsp:txXfrm>
    </dsp:sp>
    <dsp:sp modelId="{2B924E8D-39E0-A24B-8575-3A8B0034D173}">
      <dsp:nvSpPr>
        <dsp:cNvPr id="0" name=""/>
        <dsp:cNvSpPr/>
      </dsp:nvSpPr>
      <dsp:spPr>
        <a:xfrm>
          <a:off x="4655760" y="861401"/>
          <a:ext cx="1361976" cy="324719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Protein/peptide expression values can also be obtained from an MS-­based proteomics experiment and then this data and metadata is used for performing the quantification analysis of peptides and proteins.</a:t>
          </a:r>
        </a:p>
      </dsp:txBody>
      <dsp:txXfrm>
        <a:off x="4695651" y="901292"/>
        <a:ext cx="1282194" cy="3167417"/>
      </dsp:txXfrm>
    </dsp:sp>
    <dsp:sp modelId="{C06A441B-3C78-614E-A2FD-11DB07AE2283}">
      <dsp:nvSpPr>
        <dsp:cNvPr id="0" name=""/>
        <dsp:cNvSpPr/>
      </dsp:nvSpPr>
      <dsp:spPr>
        <a:xfrm>
          <a:off x="5945248" y="476457"/>
          <a:ext cx="437717" cy="33909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945248" y="544275"/>
        <a:ext cx="335989" cy="203456"/>
      </dsp:txXfrm>
    </dsp:sp>
    <dsp:sp modelId="{AA37DA1B-5F36-6746-801C-A73D83447EEB}">
      <dsp:nvSpPr>
        <dsp:cNvPr id="0" name=""/>
        <dsp:cNvSpPr/>
      </dsp:nvSpPr>
      <dsp:spPr>
        <a:xfrm>
          <a:off x="6564660" y="430606"/>
          <a:ext cx="1361976" cy="64619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US" sz="1100" kern="1200" dirty="0"/>
            <a:t>Meta-data</a:t>
          </a:r>
        </a:p>
      </dsp:txBody>
      <dsp:txXfrm>
        <a:off x="6564660" y="430606"/>
        <a:ext cx="1361976" cy="430795"/>
      </dsp:txXfrm>
    </dsp:sp>
    <dsp:sp modelId="{C20C25C8-486C-874B-9796-6071206F3309}">
      <dsp:nvSpPr>
        <dsp:cNvPr id="0" name=""/>
        <dsp:cNvSpPr/>
      </dsp:nvSpPr>
      <dsp:spPr>
        <a:xfrm>
          <a:off x="6843619" y="861401"/>
          <a:ext cx="1361976" cy="324719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t>Data that provides additional information about a particular data set. This information can include how, when and where the data set was generated and what standards were used. </a:t>
          </a:r>
          <a:endParaRPr lang="en-US" sz="1100" kern="1200" dirty="0"/>
        </a:p>
      </dsp:txBody>
      <dsp:txXfrm>
        <a:off x="6883510" y="901292"/>
        <a:ext cx="1282194" cy="316741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76D23-64D9-44DB-8D3E-74D3023C703C}">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A846CA-9F9C-4D20-8FE3-AEB45A3787D0}">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AA7BAD-2AFA-4C85-AEB7-7B44016469A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77900">
            <a:lnSpc>
              <a:spcPct val="90000"/>
            </a:lnSpc>
            <a:spcBef>
              <a:spcPct val="0"/>
            </a:spcBef>
            <a:spcAft>
              <a:spcPct val="35000"/>
            </a:spcAft>
            <a:buNone/>
          </a:pPr>
          <a:r>
            <a:rPr lang="en-US" sz="2200" kern="1200"/>
            <a:t>Ensembl is a joint project between the European Bioinformatics Institute (EBI) and the Wellcome Trust Sanger Institute</a:t>
          </a:r>
        </a:p>
      </dsp:txBody>
      <dsp:txXfrm>
        <a:off x="1941716" y="718"/>
        <a:ext cx="4571887" cy="1681139"/>
      </dsp:txXfrm>
    </dsp:sp>
    <dsp:sp modelId="{AA5D090E-BF95-4F95-B9DB-85D1FF69A2CE}">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CEFCA7-F76D-46E2-84FD-DC1DDF54949F}">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FF275-BDF0-4CC6-B6ED-C266BED5FB33}">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77900">
            <a:lnSpc>
              <a:spcPct val="90000"/>
            </a:lnSpc>
            <a:spcBef>
              <a:spcPct val="0"/>
            </a:spcBef>
            <a:spcAft>
              <a:spcPct val="35000"/>
            </a:spcAft>
            <a:buNone/>
          </a:pPr>
          <a:r>
            <a:rPr lang="en-US" sz="2200" kern="1200"/>
            <a:t>Ensembl seeks to develop an automated system for the production and maintenance of annotations on eukaryotic genomes</a:t>
          </a:r>
        </a:p>
      </dsp:txBody>
      <dsp:txXfrm>
        <a:off x="1941716" y="2102143"/>
        <a:ext cx="4571887" cy="1681139"/>
      </dsp:txXfrm>
    </dsp:sp>
    <dsp:sp modelId="{C7BCF5AA-4F55-4846-8BB6-4A8B325F4BEC}">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95A84-F596-4CB2-96D2-CB617EA10365}">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A491E1-6F18-4945-8F91-5F348F4DE3EF}">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77900">
            <a:lnSpc>
              <a:spcPct val="90000"/>
            </a:lnSpc>
            <a:spcBef>
              <a:spcPct val="0"/>
            </a:spcBef>
            <a:spcAft>
              <a:spcPct val="35000"/>
            </a:spcAft>
            <a:buNone/>
          </a:pPr>
          <a:r>
            <a:rPr lang="en-US" sz="2200" kern="1200"/>
            <a:t>These annotations should also be easily accessible to researchers</a:t>
          </a:r>
        </a:p>
      </dsp:txBody>
      <dsp:txXfrm>
        <a:off x="1941716" y="4203567"/>
        <a:ext cx="4571887" cy="168113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28DCF-4AED-6741-93DB-92E9C56A3F85}">
      <dsp:nvSpPr>
        <dsp:cNvPr id="0" name=""/>
        <dsp:cNvSpPr/>
      </dsp:nvSpPr>
      <dsp:spPr>
        <a:xfrm>
          <a:off x="0" y="25362"/>
          <a:ext cx="6513603" cy="21411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While originally developed for eukaryotes, the Ensembl system has also been used to analyze prokaryotic genomes </a:t>
          </a:r>
        </a:p>
      </dsp:txBody>
      <dsp:txXfrm>
        <a:off x="104520" y="129882"/>
        <a:ext cx="6304563" cy="1932060"/>
      </dsp:txXfrm>
    </dsp:sp>
    <dsp:sp modelId="{127187A1-E7EB-934B-BA68-EBBAE1A576BC}">
      <dsp:nvSpPr>
        <dsp:cNvPr id="0" name=""/>
        <dsp:cNvSpPr/>
      </dsp:nvSpPr>
      <dsp:spPr>
        <a:xfrm>
          <a:off x="0" y="2166463"/>
          <a:ext cx="651360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EBI Genome Review (archaea and bacteria)</a:t>
          </a:r>
        </a:p>
      </dsp:txBody>
      <dsp:txXfrm>
        <a:off x="0" y="2166463"/>
        <a:ext cx="6513603" cy="496800"/>
      </dsp:txXfrm>
    </dsp:sp>
    <dsp:sp modelId="{4C62A309-F5C5-9B4A-AE39-998762627A13}">
      <dsp:nvSpPr>
        <dsp:cNvPr id="0" name=""/>
        <dsp:cNvSpPr/>
      </dsp:nvSpPr>
      <dsp:spPr>
        <a:xfrm>
          <a:off x="0" y="2663263"/>
          <a:ext cx="6513603" cy="21411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Versions are regularly updated e.g. v97 (Jul 2019)</a:t>
          </a:r>
        </a:p>
      </dsp:txBody>
      <dsp:txXfrm>
        <a:off x="104520" y="2767783"/>
        <a:ext cx="6304563" cy="1932060"/>
      </dsp:txXfrm>
    </dsp:sp>
    <dsp:sp modelId="{FC54B401-A3F1-8640-88CE-B09C76D907D4}">
      <dsp:nvSpPr>
        <dsp:cNvPr id="0" name=""/>
        <dsp:cNvSpPr/>
      </dsp:nvSpPr>
      <dsp:spPr>
        <a:xfrm>
          <a:off x="0" y="4804363"/>
          <a:ext cx="6513603"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Genomes available include human, chimp, mouse, dog, C. elegans, fruit fly, honey bee, mosquito among others  </a:t>
          </a:r>
        </a:p>
      </dsp:txBody>
      <dsp:txXfrm>
        <a:off x="0" y="4804363"/>
        <a:ext cx="6513603" cy="10557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51B28-3FC1-411C-8414-F1619BB0E520}">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6A2C7-C4DF-4918-B048-0CAF39E09E4B}">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5DF3F1-EA46-4849-84DC-D705ADD2675C}">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90000"/>
            </a:lnSpc>
            <a:spcBef>
              <a:spcPct val="0"/>
            </a:spcBef>
            <a:spcAft>
              <a:spcPct val="35000"/>
            </a:spcAft>
            <a:buNone/>
          </a:pPr>
          <a:r>
            <a:rPr lang="en-SG" sz="1900" kern="1200"/>
            <a:t>In recent years a wealth of biological data has become available in public data repositories. </a:t>
          </a:r>
          <a:endParaRPr lang="en-US" sz="1900" kern="1200"/>
        </a:p>
      </dsp:txBody>
      <dsp:txXfrm>
        <a:off x="2039300" y="956381"/>
        <a:ext cx="4474303" cy="1765627"/>
      </dsp:txXfrm>
    </dsp:sp>
    <dsp:sp modelId="{DCC38CB9-14F0-4ABB-8096-B9441A48D965}">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2A4E5-43F7-4E22-8BD4-E7CFF1A9E081}">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A0931-5DE2-4993-BC82-01E95617658F}">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90000"/>
            </a:lnSpc>
            <a:spcBef>
              <a:spcPct val="0"/>
            </a:spcBef>
            <a:spcAft>
              <a:spcPct val="35000"/>
            </a:spcAft>
            <a:buNone/>
          </a:pPr>
          <a:r>
            <a:rPr lang="en-SG" sz="1900" kern="1200"/>
            <a:t>Easy access to these valuable data resources and firm integration with data analysis is needed for comprehensive bioinformatics data analysis.</a:t>
          </a:r>
          <a:endParaRPr lang="en-US" sz="1900" kern="1200"/>
        </a:p>
      </dsp:txBody>
      <dsp:txXfrm>
        <a:off x="2039300" y="3163416"/>
        <a:ext cx="4474303" cy="1765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13A22-1913-6842-816B-1BFF0658CB83}">
      <dsp:nvSpPr>
        <dsp:cNvPr id="0" name=""/>
        <dsp:cNvSpPr/>
      </dsp:nvSpPr>
      <dsp:spPr>
        <a:xfrm>
          <a:off x="0" y="13213"/>
          <a:ext cx="6513603"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assayData</a:t>
          </a:r>
          <a:endParaRPr lang="en-US" sz="2400" kern="1200" dirty="0"/>
        </a:p>
      </dsp:txBody>
      <dsp:txXfrm>
        <a:off x="28100" y="41313"/>
        <a:ext cx="6457403" cy="519439"/>
      </dsp:txXfrm>
    </dsp:sp>
    <dsp:sp modelId="{877A393C-765A-1D46-8BEB-D397A3701152}">
      <dsp:nvSpPr>
        <dsp:cNvPr id="0" name=""/>
        <dsp:cNvSpPr/>
      </dsp:nvSpPr>
      <dsp:spPr>
        <a:xfrm>
          <a:off x="0" y="588852"/>
          <a:ext cx="6513603"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contains measured information such as expression level of genes</a:t>
          </a:r>
        </a:p>
      </dsp:txBody>
      <dsp:txXfrm>
        <a:off x="0" y="588852"/>
        <a:ext cx="6513603" cy="596160"/>
      </dsp:txXfrm>
    </dsp:sp>
    <dsp:sp modelId="{4798E0F6-AC12-3A4B-8034-AF07B5F8B090}">
      <dsp:nvSpPr>
        <dsp:cNvPr id="0" name=""/>
        <dsp:cNvSpPr/>
      </dsp:nvSpPr>
      <dsp:spPr>
        <a:xfrm>
          <a:off x="0" y="1185013"/>
          <a:ext cx="6513603" cy="57563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phenoData</a:t>
          </a:r>
          <a:endParaRPr lang="en-US" sz="2400" kern="1200" dirty="0"/>
        </a:p>
      </dsp:txBody>
      <dsp:txXfrm>
        <a:off x="28100" y="1213113"/>
        <a:ext cx="6457403" cy="519439"/>
      </dsp:txXfrm>
    </dsp:sp>
    <dsp:sp modelId="{11878E8C-1737-D74F-ABAE-9BDEB7F7857A}">
      <dsp:nvSpPr>
        <dsp:cNvPr id="0" name=""/>
        <dsp:cNvSpPr/>
      </dsp:nvSpPr>
      <dsp:spPr>
        <a:xfrm>
          <a:off x="0" y="1760652"/>
          <a:ext cx="6513603"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contains the ‘meta-data’ which describes samples in the experiment</a:t>
          </a:r>
        </a:p>
      </dsp:txBody>
      <dsp:txXfrm>
        <a:off x="0" y="1760652"/>
        <a:ext cx="6513603" cy="596160"/>
      </dsp:txXfrm>
    </dsp:sp>
    <dsp:sp modelId="{882F34D1-EF6C-0F4A-B604-C55D3E7EC903}">
      <dsp:nvSpPr>
        <dsp:cNvPr id="0" name=""/>
        <dsp:cNvSpPr/>
      </dsp:nvSpPr>
      <dsp:spPr>
        <a:xfrm>
          <a:off x="0" y="2356813"/>
          <a:ext cx="6513603" cy="57563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featureData</a:t>
          </a:r>
        </a:p>
      </dsp:txBody>
      <dsp:txXfrm>
        <a:off x="28100" y="2384913"/>
        <a:ext cx="6457403" cy="519439"/>
      </dsp:txXfrm>
    </dsp:sp>
    <dsp:sp modelId="{F7C8C70D-C605-DF4F-9865-9219F91FC22D}">
      <dsp:nvSpPr>
        <dsp:cNvPr id="0" name=""/>
        <dsp:cNvSpPr/>
      </dsp:nvSpPr>
      <dsp:spPr>
        <a:xfrm>
          <a:off x="0" y="2932452"/>
          <a:ext cx="6513603"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contains information regarding the technology that generated the data</a:t>
          </a:r>
        </a:p>
      </dsp:txBody>
      <dsp:txXfrm>
        <a:off x="0" y="2932452"/>
        <a:ext cx="6513603" cy="596160"/>
      </dsp:txXfrm>
    </dsp:sp>
    <dsp:sp modelId="{42891A56-D234-F44B-948B-CCAB6749BCDE}">
      <dsp:nvSpPr>
        <dsp:cNvPr id="0" name=""/>
        <dsp:cNvSpPr/>
      </dsp:nvSpPr>
      <dsp:spPr>
        <a:xfrm>
          <a:off x="0" y="3528613"/>
          <a:ext cx="6513603" cy="5756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protocolData</a:t>
          </a:r>
        </a:p>
      </dsp:txBody>
      <dsp:txXfrm>
        <a:off x="28100" y="3556713"/>
        <a:ext cx="6457403" cy="519439"/>
      </dsp:txXfrm>
    </dsp:sp>
    <dsp:sp modelId="{A3575850-A8DD-974F-BD3E-43E39E2A3D82}">
      <dsp:nvSpPr>
        <dsp:cNvPr id="0" name=""/>
        <dsp:cNvSpPr/>
      </dsp:nvSpPr>
      <dsp:spPr>
        <a:xfrm>
          <a:off x="0" y="4104252"/>
          <a:ext cx="6513603"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pertains to the protocol used for processing each sample</a:t>
          </a:r>
        </a:p>
      </dsp:txBody>
      <dsp:txXfrm>
        <a:off x="0" y="4104252"/>
        <a:ext cx="6513603" cy="596160"/>
      </dsp:txXfrm>
    </dsp:sp>
    <dsp:sp modelId="{A05458F9-80BD-3C4F-AFAD-858F1790C10E}">
      <dsp:nvSpPr>
        <dsp:cNvPr id="0" name=""/>
        <dsp:cNvSpPr/>
      </dsp:nvSpPr>
      <dsp:spPr>
        <a:xfrm>
          <a:off x="0" y="4700412"/>
          <a:ext cx="6513603" cy="57563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experimentalData</a:t>
          </a:r>
        </a:p>
      </dsp:txBody>
      <dsp:txXfrm>
        <a:off x="28100" y="4728512"/>
        <a:ext cx="6457403" cy="519439"/>
      </dsp:txXfrm>
    </dsp:sp>
    <dsp:sp modelId="{4ACB0402-4C16-BE4D-9B52-0AAF57F81549}">
      <dsp:nvSpPr>
        <dsp:cNvPr id="0" name=""/>
        <dsp:cNvSpPr/>
      </dsp:nvSpPr>
      <dsp:spPr>
        <a:xfrm>
          <a:off x="0" y="5276052"/>
          <a:ext cx="6513603"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is a loosely structured location for storing descriptions about the experiment</a:t>
          </a:r>
        </a:p>
      </dsp:txBody>
      <dsp:txXfrm>
        <a:off x="0" y="5276052"/>
        <a:ext cx="6513603" cy="59616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096BF-CB1F-DD4C-B089-A60B0488B12B}">
      <dsp:nvSpPr>
        <dsp:cNvPr id="0" name=""/>
        <dsp:cNvSpPr/>
      </dsp:nvSpPr>
      <dsp:spPr>
        <a:xfrm>
          <a:off x="0" y="518157"/>
          <a:ext cx="6513603"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View genes along with other annotation along the chromosome</a:t>
          </a:r>
        </a:p>
      </dsp:txBody>
      <dsp:txXfrm>
        <a:off x="16392" y="534549"/>
        <a:ext cx="6480819" cy="303006"/>
      </dsp:txXfrm>
    </dsp:sp>
    <dsp:sp modelId="{6357429D-6DA5-DC4C-A7D0-25B80A00A5A3}">
      <dsp:nvSpPr>
        <dsp:cNvPr id="0" name=""/>
        <dsp:cNvSpPr/>
      </dsp:nvSpPr>
      <dsp:spPr>
        <a:xfrm>
          <a:off x="0" y="894267"/>
          <a:ext cx="6513603" cy="3357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View alternative transcripts (including splice variants) for a gene</a:t>
          </a:r>
        </a:p>
      </dsp:txBody>
      <dsp:txXfrm>
        <a:off x="16392" y="910659"/>
        <a:ext cx="6480819" cy="303006"/>
      </dsp:txXfrm>
    </dsp:sp>
    <dsp:sp modelId="{7D5822DC-B95D-204E-A2BE-37B781909540}">
      <dsp:nvSpPr>
        <dsp:cNvPr id="0" name=""/>
        <dsp:cNvSpPr/>
      </dsp:nvSpPr>
      <dsp:spPr>
        <a:xfrm>
          <a:off x="0" y="1270377"/>
          <a:ext cx="6513603" cy="33579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Explore homologues and phylogenetic trees across more than 40 species for any gene</a:t>
          </a:r>
        </a:p>
      </dsp:txBody>
      <dsp:txXfrm>
        <a:off x="16392" y="1286769"/>
        <a:ext cx="6480819" cy="303006"/>
      </dsp:txXfrm>
    </dsp:sp>
    <dsp:sp modelId="{BB558384-01C2-6E40-867F-5BE235EFC963}">
      <dsp:nvSpPr>
        <dsp:cNvPr id="0" name=""/>
        <dsp:cNvSpPr/>
      </dsp:nvSpPr>
      <dsp:spPr>
        <a:xfrm>
          <a:off x="0" y="1646487"/>
          <a:ext cx="6513603" cy="3357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Compare whole genome alignments and conserved regions across species</a:t>
          </a:r>
        </a:p>
      </dsp:txBody>
      <dsp:txXfrm>
        <a:off x="16392" y="1662879"/>
        <a:ext cx="6480819" cy="303006"/>
      </dsp:txXfrm>
    </dsp:sp>
    <dsp:sp modelId="{AEC2B924-22B9-1C46-83DA-AEDA523034FF}">
      <dsp:nvSpPr>
        <dsp:cNvPr id="0" name=""/>
        <dsp:cNvSpPr/>
      </dsp:nvSpPr>
      <dsp:spPr>
        <a:xfrm>
          <a:off x="0" y="2022597"/>
          <a:ext cx="6513603" cy="33579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View microarray sequences that match to Ensembl genes</a:t>
          </a:r>
        </a:p>
      </dsp:txBody>
      <dsp:txXfrm>
        <a:off x="16392" y="2038989"/>
        <a:ext cx="6480819" cy="303006"/>
      </dsp:txXfrm>
    </dsp:sp>
    <dsp:sp modelId="{5D46065C-A870-0545-A347-4BF3A576AC12}">
      <dsp:nvSpPr>
        <dsp:cNvPr id="0" name=""/>
        <dsp:cNvSpPr/>
      </dsp:nvSpPr>
      <dsp:spPr>
        <a:xfrm>
          <a:off x="0" y="2398707"/>
          <a:ext cx="6513603"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View ESTs, clones, mRNA and proteins for any chromosomal region</a:t>
          </a:r>
        </a:p>
      </dsp:txBody>
      <dsp:txXfrm>
        <a:off x="16392" y="2415099"/>
        <a:ext cx="6480819" cy="303006"/>
      </dsp:txXfrm>
    </dsp:sp>
    <dsp:sp modelId="{977F79F2-07EE-A04B-961B-6FC80912BF2F}">
      <dsp:nvSpPr>
        <dsp:cNvPr id="0" name=""/>
        <dsp:cNvSpPr/>
      </dsp:nvSpPr>
      <dsp:spPr>
        <a:xfrm>
          <a:off x="0" y="2774817"/>
          <a:ext cx="6513603" cy="3357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Examine single nucleotide polymorphisms (SNPs) for a gene or chromosomal region</a:t>
          </a:r>
        </a:p>
      </dsp:txBody>
      <dsp:txXfrm>
        <a:off x="16392" y="2791209"/>
        <a:ext cx="6480819" cy="303006"/>
      </dsp:txXfrm>
    </dsp:sp>
    <dsp:sp modelId="{8C637ED0-B251-B345-8A7A-FD793607A465}">
      <dsp:nvSpPr>
        <dsp:cNvPr id="0" name=""/>
        <dsp:cNvSpPr/>
      </dsp:nvSpPr>
      <dsp:spPr>
        <a:xfrm>
          <a:off x="0" y="3150927"/>
          <a:ext cx="6513603" cy="33579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View SNPs across strains (rat, mouse), populations (human), or even breeds (dog)</a:t>
          </a:r>
        </a:p>
      </dsp:txBody>
      <dsp:txXfrm>
        <a:off x="16392" y="3167319"/>
        <a:ext cx="6480819" cy="303006"/>
      </dsp:txXfrm>
    </dsp:sp>
    <dsp:sp modelId="{D8FE51EC-0767-634B-9F91-A10759998245}">
      <dsp:nvSpPr>
        <dsp:cNvPr id="0" name=""/>
        <dsp:cNvSpPr/>
      </dsp:nvSpPr>
      <dsp:spPr>
        <a:xfrm>
          <a:off x="0" y="3527037"/>
          <a:ext cx="6513603" cy="3357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View positions and sequence of mRNA and protein that align with an Ensembl gene</a:t>
          </a:r>
        </a:p>
      </dsp:txBody>
      <dsp:txXfrm>
        <a:off x="16392" y="3543429"/>
        <a:ext cx="6480819" cy="303006"/>
      </dsp:txXfrm>
    </dsp:sp>
    <dsp:sp modelId="{BFE8EEA3-DDCF-AB4B-B14D-4054710CA3F5}">
      <dsp:nvSpPr>
        <dsp:cNvPr id="0" name=""/>
        <dsp:cNvSpPr/>
      </dsp:nvSpPr>
      <dsp:spPr>
        <a:xfrm>
          <a:off x="0" y="3903148"/>
          <a:ext cx="6513603" cy="33579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Upload your own data</a:t>
          </a:r>
        </a:p>
      </dsp:txBody>
      <dsp:txXfrm>
        <a:off x="16392" y="3919540"/>
        <a:ext cx="6480819" cy="303006"/>
      </dsp:txXfrm>
    </dsp:sp>
    <dsp:sp modelId="{E677AEE7-A052-474C-9E48-7ED2AC71135E}">
      <dsp:nvSpPr>
        <dsp:cNvPr id="0" name=""/>
        <dsp:cNvSpPr/>
      </dsp:nvSpPr>
      <dsp:spPr>
        <a:xfrm>
          <a:off x="0" y="4279258"/>
          <a:ext cx="6513603"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Use BLAST, or BLAT, a similar sequence alignment search tool, against any Ensembl</a:t>
          </a:r>
        </a:p>
      </dsp:txBody>
      <dsp:txXfrm>
        <a:off x="16392" y="4295650"/>
        <a:ext cx="6480819" cy="303006"/>
      </dsp:txXfrm>
    </dsp:sp>
    <dsp:sp modelId="{252455B5-B23B-7F4C-B013-CFBA7B5AE7AF}">
      <dsp:nvSpPr>
        <dsp:cNvPr id="0" name=""/>
        <dsp:cNvSpPr/>
      </dsp:nvSpPr>
      <dsp:spPr>
        <a:xfrm>
          <a:off x="0" y="4655368"/>
          <a:ext cx="6513603" cy="3357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genome</a:t>
          </a:r>
        </a:p>
      </dsp:txBody>
      <dsp:txXfrm>
        <a:off x="16392" y="4671760"/>
        <a:ext cx="6480819" cy="303006"/>
      </dsp:txXfrm>
    </dsp:sp>
    <dsp:sp modelId="{123DBFB4-1715-0944-BC46-FEF886D5F926}">
      <dsp:nvSpPr>
        <dsp:cNvPr id="0" name=""/>
        <dsp:cNvSpPr/>
      </dsp:nvSpPr>
      <dsp:spPr>
        <a:xfrm>
          <a:off x="0" y="5031478"/>
          <a:ext cx="6513603" cy="33579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Export sequence, or create a table of gene information with BioMart </a:t>
          </a:r>
        </a:p>
      </dsp:txBody>
      <dsp:txXfrm>
        <a:off x="16392" y="5047870"/>
        <a:ext cx="6480819" cy="30300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7B4AC-AAFA-44FE-AF96-5C56A0953E8F}">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3C3B0A-C13B-40B1-AFBA-5DCF20EB161D}">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03656-CF37-4F84-98A1-E01662C005CC}">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en-US" sz="1500" kern="1200"/>
            <a:t>BioMart (www.biomart.org) is a very popular web-interface that can extract information from the Ensembl databases and present the user with a table of information without the need for programming. </a:t>
          </a:r>
        </a:p>
      </dsp:txBody>
      <dsp:txXfrm>
        <a:off x="1941716" y="718"/>
        <a:ext cx="4571887" cy="1681139"/>
      </dsp:txXfrm>
    </dsp:sp>
    <dsp:sp modelId="{6774B84E-2468-4E7A-AECA-D72349865D54}">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91AF30-472E-46D6-A529-17CC8C5AB15D}">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1BEE46-F71E-482F-B37A-F644A7C99C7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en-US" sz="1500" kern="1200"/>
            <a:t>It can be used to output sequences or tables of genes along with gene positions (chromosome </a:t>
          </a:r>
          <a:r>
            <a:rPr lang="en-SG" sz="1500" kern="1200"/>
            <a:t>and base pair locations), single nucleotide polymorphisms (SNPs), homologues, and other annotation in HTML, text, or Microsoft Excel format. </a:t>
          </a:r>
          <a:endParaRPr lang="en-US" sz="1500" kern="1200"/>
        </a:p>
      </dsp:txBody>
      <dsp:txXfrm>
        <a:off x="1941716" y="2102143"/>
        <a:ext cx="4571887" cy="1681139"/>
      </dsp:txXfrm>
    </dsp:sp>
    <dsp:sp modelId="{03570320-8A4E-4499-A9A8-DF89378C9CFE}">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36E170-3996-41A2-8258-7087EF71F1D9}">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B525BC-DDA8-4E60-97D6-003CED910CB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en-SG" sz="1500" kern="1200"/>
            <a:t>BioMart can also translate one type of ID to another, identify genes associated with an InterPro domain or gene ontology (GO) term, export gene expression data and lots more</a:t>
          </a:r>
          <a:endParaRPr lang="en-US" sz="1500" kern="1200"/>
        </a:p>
      </dsp:txBody>
      <dsp:txXfrm>
        <a:off x="1941716" y="4203567"/>
        <a:ext cx="4571887" cy="168113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7D8B8-8939-E148-8DFB-DD6F84F1F88C}">
      <dsp:nvSpPr>
        <dsp:cNvPr id="0" name=""/>
        <dsp:cNvSpPr/>
      </dsp:nvSpPr>
      <dsp:spPr>
        <a:xfrm>
          <a:off x="0" y="45703"/>
          <a:ext cx="6513603" cy="18890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SG" sz="2200" kern="1200"/>
            <a:t>biomaRt provides an interface to a growing collection of databases implementing the BioMart software suite (). </a:t>
          </a:r>
          <a:endParaRPr lang="en-US" sz="2200" kern="1200"/>
        </a:p>
      </dsp:txBody>
      <dsp:txXfrm>
        <a:off x="92218" y="137921"/>
        <a:ext cx="6329167" cy="1704663"/>
      </dsp:txXfrm>
    </dsp:sp>
    <dsp:sp modelId="{C8FA1EC4-3CB1-B64F-8E9A-E90EA44F347F}">
      <dsp:nvSpPr>
        <dsp:cNvPr id="0" name=""/>
        <dsp:cNvSpPr/>
      </dsp:nvSpPr>
      <dsp:spPr>
        <a:xfrm>
          <a:off x="0" y="1998163"/>
          <a:ext cx="6513603" cy="18890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SG" sz="2200" kern="1200"/>
            <a:t>The package enables retrieval of large amounts of data in a uniform way without the need to know the underlying database schemas or write complex SQL queries. </a:t>
          </a:r>
          <a:endParaRPr lang="en-US" sz="2200" kern="1200"/>
        </a:p>
      </dsp:txBody>
      <dsp:txXfrm>
        <a:off x="92218" y="2090381"/>
        <a:ext cx="6329167" cy="1704663"/>
      </dsp:txXfrm>
    </dsp:sp>
    <dsp:sp modelId="{0B94C59F-C4B8-2440-8539-6A06EEC1B4BE}">
      <dsp:nvSpPr>
        <dsp:cNvPr id="0" name=""/>
        <dsp:cNvSpPr/>
      </dsp:nvSpPr>
      <dsp:spPr>
        <a:xfrm>
          <a:off x="0" y="3950622"/>
          <a:ext cx="6513603" cy="188909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SG" sz="2200" kern="1200"/>
            <a:t>The most prominent examples of BioMart databases are maintained by Ensembl, which provides biomaRt users direct access to a diverse set of data and enables a wide range of powerful online queries from gene annotation to database mining.</a:t>
          </a:r>
          <a:endParaRPr lang="en-US" sz="2200" kern="1200"/>
        </a:p>
      </dsp:txBody>
      <dsp:txXfrm>
        <a:off x="92218" y="4042840"/>
        <a:ext cx="6329167" cy="170466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23B58-70E4-4FAA-92FB-93B9D080352D}">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36EC0-D890-4023-A061-50EAA902B213}">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60E251-6AC9-4A09-A6DC-765DFA7344CB}">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755650">
            <a:lnSpc>
              <a:spcPct val="90000"/>
            </a:lnSpc>
            <a:spcBef>
              <a:spcPct val="0"/>
            </a:spcBef>
            <a:spcAft>
              <a:spcPct val="35000"/>
            </a:spcAft>
            <a:buNone/>
          </a:pPr>
          <a:r>
            <a:rPr lang="en-US" sz="1700" kern="1200"/>
            <a:t>GEO stands for Gene Expression Omnibus</a:t>
          </a:r>
        </a:p>
      </dsp:txBody>
      <dsp:txXfrm>
        <a:off x="2039300" y="956381"/>
        <a:ext cx="4474303" cy="1765627"/>
      </dsp:txXfrm>
    </dsp:sp>
    <dsp:sp modelId="{EA7636CA-D6E9-4422-8139-C7B8B803D971}">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3931F6-034D-40B2-ABA3-A1BAB4AAA1F7}">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4BEE86-FFFC-41BB-8201-655FD1ACFC42}">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755650">
            <a:lnSpc>
              <a:spcPct val="90000"/>
            </a:lnSpc>
            <a:spcBef>
              <a:spcPct val="0"/>
            </a:spcBef>
            <a:spcAft>
              <a:spcPct val="35000"/>
            </a:spcAft>
            <a:buNone/>
          </a:pPr>
          <a:r>
            <a:rPr lang="en-SG" sz="1700" kern="1200"/>
            <a:t>GEO is an international public repository that archives and freely distributes microarray, next-generation sequencing, and other forms of high-throughput functional genomics data submitted by the research community.</a:t>
          </a:r>
          <a:endParaRPr lang="en-US" sz="1700" kern="1200"/>
        </a:p>
      </dsp:txBody>
      <dsp:txXfrm>
        <a:off x="2039300" y="3163416"/>
        <a:ext cx="4474303" cy="176562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5EEA0-160E-4590-9CAD-6E63F5561861}">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4FA1E2-4A18-42DF-82B0-9EA589C7AC8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C2B0C8-8750-42F5-80E7-B8EE5A16C35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SG" sz="1900" kern="1200"/>
            <a:t>Provide a robust, versatile database in which to efficiently store high-throughput functional genomic data (see </a:t>
          </a:r>
          <a:r>
            <a:rPr lang="en-SG" sz="1900" kern="1200">
              <a:hlinkClick xmlns:r="http://schemas.openxmlformats.org/officeDocument/2006/relationships" r:id="rId3"/>
            </a:rPr>
            <a:t>Data organization</a:t>
          </a:r>
          <a:r>
            <a:rPr lang="en-SG" sz="1900" kern="1200"/>
            <a:t>)</a:t>
          </a:r>
          <a:endParaRPr lang="en-US" sz="1900" kern="1200"/>
        </a:p>
      </dsp:txBody>
      <dsp:txXfrm>
        <a:off x="1941716" y="718"/>
        <a:ext cx="4571887" cy="1681139"/>
      </dsp:txXfrm>
    </dsp:sp>
    <dsp:sp modelId="{599448E4-0FAF-45F1-B050-E46068EAAC32}">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721B78-BCEA-4D04-9FCC-B089B31ABB81}">
      <dsp:nvSpPr>
        <dsp:cNvPr id="0" name=""/>
        <dsp:cNvSpPr/>
      </dsp:nvSpPr>
      <dsp:spPr>
        <a:xfrm>
          <a:off x="508544" y="2480399"/>
          <a:ext cx="924626" cy="92462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817BF5-8FBF-462F-93E3-9540D5DA080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SG" sz="1900" kern="1200"/>
            <a:t>Offer simple submission procedures and formats that support complete and well-annotated data deposits from the research community (see </a:t>
          </a:r>
          <a:r>
            <a:rPr lang="en-SG" sz="1900" kern="1200">
              <a:hlinkClick xmlns:r="http://schemas.openxmlformats.org/officeDocument/2006/relationships" r:id="rId6"/>
            </a:rPr>
            <a:t>Submission guide</a:t>
          </a:r>
          <a:r>
            <a:rPr lang="en-SG" sz="1900" kern="1200"/>
            <a:t>)</a:t>
          </a:r>
          <a:endParaRPr lang="en-US" sz="1900" kern="1200"/>
        </a:p>
      </dsp:txBody>
      <dsp:txXfrm>
        <a:off x="1941716" y="2102143"/>
        <a:ext cx="4571887" cy="1681139"/>
      </dsp:txXfrm>
    </dsp:sp>
    <dsp:sp modelId="{726191AB-D8C7-4831-8069-F7F268CDD1B0}">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6933F6-036A-43C3-A11B-FDBE0E0C2444}">
      <dsp:nvSpPr>
        <dsp:cNvPr id="0" name=""/>
        <dsp:cNvSpPr/>
      </dsp:nvSpPr>
      <dsp:spPr>
        <a:xfrm>
          <a:off x="508544" y="4581824"/>
          <a:ext cx="924626" cy="924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935DEB-4B9C-46E8-91AD-BCD1E3190E73}">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SG" sz="1900" kern="1200"/>
            <a:t>Provide user-friendly mechanisms that allow users to query, locate, review and download studies and gene expression profiles of interest (see </a:t>
          </a:r>
          <a:r>
            <a:rPr lang="en-SG" sz="1900" kern="1200">
              <a:hlinkClick xmlns:r="http://schemas.openxmlformats.org/officeDocument/2006/relationships" r:id="rId3"/>
            </a:rPr>
            <a:t>Query and analysis</a:t>
          </a:r>
          <a:r>
            <a:rPr lang="en-SG" sz="1900" kern="1200"/>
            <a:t>)</a:t>
          </a:r>
          <a:endParaRPr lang="en-US" sz="1900" kern="1200"/>
        </a:p>
      </dsp:txBody>
      <dsp:txXfrm>
        <a:off x="1941716" y="4203567"/>
        <a:ext cx="4571887" cy="168113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956E2-583A-4B9C-8AC6-2ABDF59EE565}">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86F3A-ADEB-4965-8C5A-53A00B8DEC95}">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0CA454-D2BD-4CD2-9C1E-F7FE83AC0D0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SG" sz="1700" kern="1200"/>
            <a:t>GEO data can be retrieved and analyzed in several ways</a:t>
          </a:r>
          <a:endParaRPr lang="en-US" sz="1700" kern="1200"/>
        </a:p>
      </dsp:txBody>
      <dsp:txXfrm>
        <a:off x="1429899" y="2442"/>
        <a:ext cx="5083704" cy="1238008"/>
      </dsp:txXfrm>
    </dsp:sp>
    <dsp:sp modelId="{BAF9306F-214E-4FA4-8DAE-1BBC3B054BF1}">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6A82FE-E0F4-4301-8BE2-A8F2E590A28B}">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56FC5A-E207-4F77-94BF-A1CE0916D658}">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SG" sz="1700" kern="1200"/>
            <a:t>To look at a particular GEO record for which you have the accession number, use the </a:t>
          </a:r>
          <a:r>
            <a:rPr lang="en-SG" sz="1700" i="1" kern="1200"/>
            <a:t>GEO accession box</a:t>
          </a:r>
          <a:r>
            <a:rPr lang="en-SG" sz="1700" kern="1200"/>
            <a:t>located on the </a:t>
          </a:r>
          <a:r>
            <a:rPr lang="en-SG" sz="1700" kern="1200">
              <a:hlinkClick xmlns:r="http://schemas.openxmlformats.org/officeDocument/2006/relationships" r:id="rId5"/>
            </a:rPr>
            <a:t>GEO homepage</a:t>
          </a:r>
          <a:r>
            <a:rPr lang="en-SG" sz="1700" kern="1200"/>
            <a:t> or at the top of each GEO record.</a:t>
          </a:r>
          <a:endParaRPr lang="en-US" sz="1700" kern="1200"/>
        </a:p>
      </dsp:txBody>
      <dsp:txXfrm>
        <a:off x="1429899" y="1549953"/>
        <a:ext cx="5083704" cy="1238008"/>
      </dsp:txXfrm>
    </dsp:sp>
    <dsp:sp modelId="{943723B6-C8E0-4AED-965A-B0888D68D7B9}">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565DC7-DA07-49A8-AD0E-6E18E60B396B}">
      <dsp:nvSpPr>
        <dsp:cNvPr id="0" name=""/>
        <dsp:cNvSpPr/>
      </dsp:nvSpPr>
      <dsp:spPr>
        <a:xfrm>
          <a:off x="374497" y="3376015"/>
          <a:ext cx="680904" cy="680904"/>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B778A6-6495-4EBE-B948-ABC9BE29FABD}">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SG" sz="1700" kern="1200"/>
            <a:t>To download data, see the various options described on the </a:t>
          </a:r>
          <a:r>
            <a:rPr lang="en-SG" sz="1700" kern="1200">
              <a:hlinkClick xmlns:r="http://schemas.openxmlformats.org/officeDocument/2006/relationships" r:id="rId8"/>
            </a:rPr>
            <a:t>Download GEO data</a:t>
          </a:r>
          <a:r>
            <a:rPr lang="en-SG" sz="1700" kern="1200"/>
            <a:t> page.</a:t>
          </a:r>
          <a:endParaRPr lang="en-US" sz="1700" kern="1200"/>
        </a:p>
      </dsp:txBody>
      <dsp:txXfrm>
        <a:off x="1429899" y="3097464"/>
        <a:ext cx="5083704" cy="1238008"/>
      </dsp:txXfrm>
    </dsp:sp>
    <dsp:sp modelId="{834CC6CD-8B64-4933-AA1A-D46AF9F17CFC}">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01A6F-FC1D-42F7-B2F0-36089D087C46}">
      <dsp:nvSpPr>
        <dsp:cNvPr id="0" name=""/>
        <dsp:cNvSpPr/>
      </dsp:nvSpPr>
      <dsp:spPr>
        <a:xfrm>
          <a:off x="374497" y="4923526"/>
          <a:ext cx="680904" cy="6809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06CD00-9367-4325-844D-B0E12CAA45DC}">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SG" sz="1700" kern="1200"/>
            <a:t>To quickly locate data relevant to your interests, search </a:t>
          </a:r>
          <a:r>
            <a:rPr lang="en-SG" sz="1700" kern="1200">
              <a:hlinkClick xmlns:r="http://schemas.openxmlformats.org/officeDocument/2006/relationships" r:id="rId11"/>
            </a:rPr>
            <a:t>GEO DataSets</a:t>
          </a:r>
          <a:r>
            <a:rPr lang="en-SG" sz="1700" kern="1200"/>
            <a:t> and </a:t>
          </a:r>
          <a:r>
            <a:rPr lang="en-SG" sz="1700" kern="1200">
              <a:hlinkClick xmlns:r="http://schemas.openxmlformats.org/officeDocument/2006/relationships" r:id="rId12"/>
            </a:rPr>
            <a:t>GEO Profiles</a:t>
          </a:r>
          <a:r>
            <a:rPr lang="en-SG" sz="1700" kern="1200"/>
            <a:t>:</a:t>
          </a:r>
          <a:endParaRPr lang="en-US" sz="1700" kern="1200"/>
        </a:p>
      </dsp:txBody>
      <dsp:txXfrm>
        <a:off x="1429899" y="4644974"/>
        <a:ext cx="5083704" cy="123800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401BE-0204-4B67-BAB5-13DE419644D5}">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4BBD1-1742-42E4-BD32-94978668FAB5}">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C548B9-32C2-41B8-9280-D1A98929B5F5}">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77900">
            <a:lnSpc>
              <a:spcPct val="90000"/>
            </a:lnSpc>
            <a:spcBef>
              <a:spcPct val="0"/>
            </a:spcBef>
            <a:spcAft>
              <a:spcPct val="35000"/>
            </a:spcAft>
            <a:buNone/>
          </a:pPr>
          <a:r>
            <a:rPr lang="en-SG" sz="2200" kern="1200">
              <a:hlinkClick xmlns:r="http://schemas.openxmlformats.org/officeDocument/2006/relationships" r:id="rId3"/>
            </a:rPr>
            <a:t>GEO DataSets</a:t>
          </a:r>
          <a:r>
            <a:rPr lang="en-SG" sz="2200" kern="1200"/>
            <a:t> is a </a:t>
          </a:r>
          <a:r>
            <a:rPr lang="en-SG" sz="2200" i="1" kern="1200"/>
            <a:t>study-level</a:t>
          </a:r>
          <a:r>
            <a:rPr lang="en-SG" sz="2200" kern="1200"/>
            <a:t> database which users can search for studies relevant to their interests. </a:t>
          </a:r>
          <a:endParaRPr lang="en-US" sz="2200" kern="1200"/>
        </a:p>
      </dsp:txBody>
      <dsp:txXfrm>
        <a:off x="1941716" y="718"/>
        <a:ext cx="4571887" cy="1681139"/>
      </dsp:txXfrm>
    </dsp:sp>
    <dsp:sp modelId="{897CAFFF-D48A-4236-B896-5C8C9E98A0DB}">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C3E194-F547-44CD-B130-72D5B94DC986}">
      <dsp:nvSpPr>
        <dsp:cNvPr id="0" name=""/>
        <dsp:cNvSpPr/>
      </dsp:nvSpPr>
      <dsp:spPr>
        <a:xfrm>
          <a:off x="508544" y="2480399"/>
          <a:ext cx="924626" cy="92462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672AA-A626-4FC9-AF72-6DFDC448AC3E}">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77900">
            <a:lnSpc>
              <a:spcPct val="90000"/>
            </a:lnSpc>
            <a:spcBef>
              <a:spcPct val="0"/>
            </a:spcBef>
            <a:spcAft>
              <a:spcPct val="35000"/>
            </a:spcAft>
            <a:buNone/>
          </a:pPr>
          <a:r>
            <a:rPr lang="en-SG" sz="2200" kern="1200"/>
            <a:t>The database stores descriptions of all original submitter-supplied records, as well as curated DataSets. </a:t>
          </a:r>
          <a:endParaRPr lang="en-US" sz="2200" kern="1200"/>
        </a:p>
      </dsp:txBody>
      <dsp:txXfrm>
        <a:off x="1941716" y="2102143"/>
        <a:ext cx="4571887" cy="1681139"/>
      </dsp:txXfrm>
    </dsp:sp>
    <dsp:sp modelId="{CDE5ECC2-5473-4FEC-8A75-95B5D971D00D}">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8FE0B-CACC-4C18-9BC1-5C529826F1CA}">
      <dsp:nvSpPr>
        <dsp:cNvPr id="0" name=""/>
        <dsp:cNvSpPr/>
      </dsp:nvSpPr>
      <dsp:spPr>
        <a:xfrm>
          <a:off x="508544" y="4581824"/>
          <a:ext cx="924626" cy="924626"/>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C0EC4B-175C-4F64-84DA-E43253CA6198}">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977900">
            <a:lnSpc>
              <a:spcPct val="90000"/>
            </a:lnSpc>
            <a:spcBef>
              <a:spcPct val="0"/>
            </a:spcBef>
            <a:spcAft>
              <a:spcPct val="35000"/>
            </a:spcAft>
            <a:buNone/>
          </a:pPr>
          <a:r>
            <a:rPr lang="en-SG" sz="2200" kern="1200"/>
            <a:t>More information about GEO DataSets and how to interpret GEO DataSets results pages can be found on the </a:t>
          </a:r>
          <a:r>
            <a:rPr lang="en-SG" sz="2200" kern="1200">
              <a:hlinkClick xmlns:r="http://schemas.openxmlformats.org/officeDocument/2006/relationships" r:id="rId8"/>
            </a:rPr>
            <a:t>About GEO DataSets</a:t>
          </a:r>
          <a:r>
            <a:rPr lang="en-SG" sz="2200" kern="1200"/>
            <a:t> page.</a:t>
          </a:r>
          <a:endParaRPr lang="en-US" sz="2200" kern="1200"/>
        </a:p>
      </dsp:txBody>
      <dsp:txXfrm>
        <a:off x="1941716" y="4203567"/>
        <a:ext cx="4571887" cy="168113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8093-1E6F-454C-BBFD-D45AC73A20B7}">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513FFC-B980-433E-9CE4-F41BB5EE09F6}">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C58E34-149B-437E-BBC1-4CB7A7205D30}">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90000"/>
            </a:lnSpc>
            <a:spcBef>
              <a:spcPct val="0"/>
            </a:spcBef>
            <a:spcAft>
              <a:spcPct val="35000"/>
            </a:spcAft>
            <a:buNone/>
          </a:pPr>
          <a:r>
            <a:rPr lang="en-SG" sz="2200" kern="1200">
              <a:hlinkClick xmlns:r="http://schemas.openxmlformats.org/officeDocument/2006/relationships" r:id="rId3"/>
            </a:rPr>
            <a:t>GEO Profiles</a:t>
          </a:r>
          <a:r>
            <a:rPr lang="en-SG" sz="2200" kern="1200"/>
            <a:t> is a </a:t>
          </a:r>
          <a:r>
            <a:rPr lang="en-SG" sz="2200" i="1" kern="1200"/>
            <a:t>gene-level</a:t>
          </a:r>
          <a:r>
            <a:rPr lang="en-SG" sz="2200" kern="1200"/>
            <a:t> database which users can search for gene expression profiles relevant to their interests. </a:t>
          </a:r>
          <a:endParaRPr lang="en-US" sz="2200" kern="1200"/>
        </a:p>
      </dsp:txBody>
      <dsp:txXfrm>
        <a:off x="2039300" y="956381"/>
        <a:ext cx="4474303" cy="1765627"/>
      </dsp:txXfrm>
    </dsp:sp>
    <dsp:sp modelId="{F493CD9C-3968-4C10-957E-1800171A5237}">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F9B08-6AD4-4E62-B0ED-C66AF8A53BD8}">
      <dsp:nvSpPr>
        <dsp:cNvPr id="0" name=""/>
        <dsp:cNvSpPr/>
      </dsp:nvSpPr>
      <dsp:spPr>
        <a:xfrm>
          <a:off x="534102" y="3560682"/>
          <a:ext cx="971095" cy="97109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4CE4B9-5163-4FE1-85B1-502F632B53C9}">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90000"/>
            </a:lnSpc>
            <a:spcBef>
              <a:spcPct val="0"/>
            </a:spcBef>
            <a:spcAft>
              <a:spcPct val="35000"/>
            </a:spcAft>
            <a:buNone/>
          </a:pPr>
          <a:r>
            <a:rPr lang="en-SG" sz="2200" kern="1200"/>
            <a:t>More information about GEO Profiles and how to interpret GEO Profiles results pages can be found on the </a:t>
          </a:r>
          <a:r>
            <a:rPr lang="en-SG" sz="2200" kern="1200">
              <a:hlinkClick xmlns:r="http://schemas.openxmlformats.org/officeDocument/2006/relationships" r:id="rId6"/>
            </a:rPr>
            <a:t>About GEO Profiles</a:t>
          </a:r>
          <a:r>
            <a:rPr lang="en-SG" sz="2200" kern="1200"/>
            <a:t> page.</a:t>
          </a:r>
          <a:endParaRPr lang="en-US" sz="2200" kern="1200"/>
        </a:p>
      </dsp:txBody>
      <dsp:txXfrm>
        <a:off x="2039300" y="3163416"/>
        <a:ext cx="4474303" cy="176562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D2E50-0728-438B-AB7F-D02074CAC58D}">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2693E-5C74-424C-905D-37471AFB1B2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A66378-45A2-4F08-95FE-47A6FF6F8E66}">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622300">
            <a:lnSpc>
              <a:spcPct val="90000"/>
            </a:lnSpc>
            <a:spcBef>
              <a:spcPct val="0"/>
            </a:spcBef>
            <a:spcAft>
              <a:spcPct val="35000"/>
            </a:spcAft>
            <a:buNone/>
          </a:pPr>
          <a:r>
            <a:rPr lang="en-SG" sz="1400" kern="1200"/>
            <a:t>Once you have identified a DataSet of interest there are several features on the DataSet record that help identify interesting gene expression profiles within that study, including a t-test tool and clusters. Full information about these features is provided on the </a:t>
          </a:r>
          <a:r>
            <a:rPr lang="en-SG" sz="1400" kern="1200">
              <a:hlinkClick xmlns:r="http://schemas.openxmlformats.org/officeDocument/2006/relationships" r:id="rId3"/>
            </a:rPr>
            <a:t>About GEO DataSets</a:t>
          </a:r>
          <a:r>
            <a:rPr lang="en-SG" sz="1400" kern="1200"/>
            <a:t> page.</a:t>
          </a:r>
          <a:endParaRPr lang="en-US" sz="1400" kern="1200"/>
        </a:p>
      </dsp:txBody>
      <dsp:txXfrm>
        <a:off x="2039300" y="956381"/>
        <a:ext cx="4474303" cy="1765627"/>
      </dsp:txXfrm>
    </dsp:sp>
    <dsp:sp modelId="{A7271AAD-1419-4B10-B92F-4D00537B100B}">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6ED24-A37B-4BFE-80F5-D07517D618BA}">
      <dsp:nvSpPr>
        <dsp:cNvPr id="0" name=""/>
        <dsp:cNvSpPr/>
      </dsp:nvSpPr>
      <dsp:spPr>
        <a:xfrm>
          <a:off x="534102" y="3560682"/>
          <a:ext cx="971095" cy="97109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905C42-4B16-480C-8941-7DA916C196A4}">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622300">
            <a:lnSpc>
              <a:spcPct val="90000"/>
            </a:lnSpc>
            <a:spcBef>
              <a:spcPct val="0"/>
            </a:spcBef>
            <a:spcAft>
              <a:spcPct val="35000"/>
            </a:spcAft>
            <a:buNone/>
          </a:pPr>
          <a:r>
            <a:rPr lang="en-SG" sz="1400" kern="1200"/>
            <a:t>Once you have identified gene expression profiles of interest there are several links on the Profile records that help identify additional genes of interest, including similarly expressed genes or genes within close proximity on the chromosome. Full information about these links is provided on the </a:t>
          </a:r>
          <a:r>
            <a:rPr lang="en-SG" sz="1400" kern="1200">
              <a:hlinkClick xmlns:r="http://schemas.openxmlformats.org/officeDocument/2006/relationships" r:id="rId6"/>
            </a:rPr>
            <a:t>About GEO Profiles</a:t>
          </a:r>
          <a:r>
            <a:rPr lang="en-SG" sz="1400" kern="1200"/>
            <a:t> page.</a:t>
          </a:r>
          <a:endParaRPr lang="en-US" sz="1400" kern="1200"/>
        </a:p>
      </dsp:txBody>
      <dsp:txXfrm>
        <a:off x="2039300" y="3163416"/>
        <a:ext cx="4474303" cy="176562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BD0AE-2D5A-4B7B-8695-BF1FFB52BC07}">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34112-20CB-415B-A008-FE74A9CE39BD}">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03CD66-D4FC-42AA-8E3A-F6D1647B22B0}">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GSE – Data Series</a:t>
          </a:r>
        </a:p>
      </dsp:txBody>
      <dsp:txXfrm>
        <a:off x="1429899" y="2442"/>
        <a:ext cx="5083704" cy="1238008"/>
      </dsp:txXfrm>
    </dsp:sp>
    <dsp:sp modelId="{711D00D6-D7BE-4997-8636-DD95959C7966}">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472AB7-2843-4C68-AA0D-E2265A6B4A26}">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9F1CCF-0005-48BA-B89D-8EB44FD9B49F}">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GDS -  Datasets</a:t>
          </a:r>
        </a:p>
      </dsp:txBody>
      <dsp:txXfrm>
        <a:off x="1429899" y="1549953"/>
        <a:ext cx="5083704" cy="1238008"/>
      </dsp:txXfrm>
    </dsp:sp>
    <dsp:sp modelId="{D9DB3633-830D-4F83-8BCC-557F2DEF6945}">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82EB79-1E1C-48FC-8312-2CDC7F1D74DE}">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980DEF-2C53-4FEC-9EE9-714883EAA4BE}">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GPL  - Platform</a:t>
          </a:r>
        </a:p>
      </dsp:txBody>
      <dsp:txXfrm>
        <a:off x="1429899" y="3097464"/>
        <a:ext cx="5083704" cy="1238008"/>
      </dsp:txXfrm>
    </dsp:sp>
    <dsp:sp modelId="{2FACA0E9-EFD9-4E57-8A27-24F52D6FF1F0}">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AFAD06-7AD9-4420-8057-3899CEE87A57}">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B521A8-5C10-4E92-99CE-7AA6096A29A1}">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GSM  - Sample</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514F7-5E62-4ADE-B8FF-A7CF505D67A0}">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EE76B6-6E81-4BE0-80B3-BD531BFBEF05}">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A40343-43D8-4C09-8B1C-273348752C6D}">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90000"/>
            </a:lnSpc>
            <a:spcBef>
              <a:spcPct val="0"/>
            </a:spcBef>
            <a:spcAft>
              <a:spcPct val="35000"/>
            </a:spcAft>
            <a:buNone/>
          </a:pPr>
          <a:r>
            <a:rPr lang="en-SG" sz="2400" kern="1200"/>
            <a:t>install.packages("BiocManager")</a:t>
          </a:r>
          <a:endParaRPr lang="en-US" sz="2400" kern="1200"/>
        </a:p>
      </dsp:txBody>
      <dsp:txXfrm>
        <a:off x="2039300" y="956381"/>
        <a:ext cx="4474303" cy="1765627"/>
      </dsp:txXfrm>
    </dsp:sp>
    <dsp:sp modelId="{94B71B7C-A806-4D19-B01C-6CF9C07643F9}">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60DEA5-9854-4F67-B0D0-E26A2B690F8B}">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062F4-3A47-4106-8964-48490906F893}">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90000"/>
            </a:lnSpc>
            <a:spcBef>
              <a:spcPct val="0"/>
            </a:spcBef>
            <a:spcAft>
              <a:spcPct val="35000"/>
            </a:spcAft>
            <a:buNone/>
          </a:pPr>
          <a:r>
            <a:rPr lang="en-SG" sz="2400" kern="1200"/>
            <a:t>BiocManager::install("Biobase")</a:t>
          </a:r>
          <a:endParaRPr lang="en-US" sz="2400" kern="1200"/>
        </a:p>
      </dsp:txBody>
      <dsp:txXfrm>
        <a:off x="2039300" y="3163416"/>
        <a:ext cx="4474303" cy="176562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3249D-B789-43C7-A71F-18FB97F3C70E}">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D2EA8-027C-4191-9489-858A8E0809BE}">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0CF8AB-F798-4A9A-B998-7910BBF7BE3A}">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Allows you to download data directly from GEO into R</a:t>
          </a:r>
        </a:p>
      </dsp:txBody>
      <dsp:txXfrm>
        <a:off x="1429899" y="2442"/>
        <a:ext cx="5083704" cy="1238008"/>
      </dsp:txXfrm>
    </dsp:sp>
    <dsp:sp modelId="{763BDE02-1889-4EEE-A2AA-5A32AB798592}">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F861C-0D19-4F5D-9E89-7EED6C058190}">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E5CECB-1056-4E56-83F7-AFEFA633563E}">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library(GEOquery)</a:t>
          </a:r>
        </a:p>
      </dsp:txBody>
      <dsp:txXfrm>
        <a:off x="1429899" y="1549953"/>
        <a:ext cx="5083704" cy="1238008"/>
      </dsp:txXfrm>
    </dsp:sp>
    <dsp:sp modelId="{4EE651C5-6856-4EC3-A87E-19861943BEF3}">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03299-819A-4C42-9F87-EFE72CADD68F}">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FA7AC-8B56-496E-810E-4E70676857E3}">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geoD&lt;- getGEO(‘GSE6324’)  # processed data</a:t>
          </a:r>
        </a:p>
      </dsp:txBody>
      <dsp:txXfrm>
        <a:off x="1429899" y="3097464"/>
        <a:ext cx="5083704" cy="1238008"/>
      </dsp:txXfrm>
    </dsp:sp>
    <dsp:sp modelId="{BA53C62E-C6BE-47A8-81D7-51DAC087AF3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BA47B-D827-48D2-AE39-DCD507B98572}">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2C654B-8A2D-47BB-89B9-CDCD3DA38A8C}">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cels&lt;- getGEOSuppFiles(‘GSE6324 ‘)  # raw data</a:t>
          </a:r>
        </a:p>
      </dsp:txBody>
      <dsp:txXfrm>
        <a:off x="1429899" y="4644974"/>
        <a:ext cx="5083704" cy="123800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C055B-FFAF-42D6-BBFC-81DFE54DB575}">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EC474-C149-4B3F-8376-DCFB959CD57F}">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62250-6CF4-400E-BA3C-0B4988AF4C45}">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Sister site of GEO</a:t>
          </a:r>
        </a:p>
      </dsp:txBody>
      <dsp:txXfrm>
        <a:off x="1131174" y="4597"/>
        <a:ext cx="5382429" cy="979371"/>
      </dsp:txXfrm>
    </dsp:sp>
    <dsp:sp modelId="{7AE1EAD2-5048-4D21-889E-096E9C9280A7}">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800E4D-2827-455F-97EC-025342B0E501}">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32635-2848-4FC9-AE34-1D364B318723}">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AE take data from GEO, and implement MIAME more stringently</a:t>
          </a:r>
        </a:p>
      </dsp:txBody>
      <dsp:txXfrm>
        <a:off x="1131174" y="1228812"/>
        <a:ext cx="5382429" cy="979371"/>
      </dsp:txXfrm>
    </dsp:sp>
    <dsp:sp modelId="{0555EBCF-E047-4330-91CB-DAF07A5F76D1}">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3E348B-F8F6-4AB6-94B5-48B83AD1D792}">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C9E7DE-8E3F-4A96-A73E-456A3E3DFA43}">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AE has nice browser interface </a:t>
          </a:r>
        </a:p>
      </dsp:txBody>
      <dsp:txXfrm>
        <a:off x="1131174" y="2453027"/>
        <a:ext cx="5382429" cy="979371"/>
      </dsp:txXfrm>
    </dsp:sp>
    <dsp:sp modelId="{73876844-78A3-44EB-A566-E064ABF7DD3C}">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235D8-3BC7-43F7-AEEB-983DDA94C4E4}">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FF1E-A28B-4785-A740-099F143C56DE}">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Many datasets are in Gene Expression Atlas (GXA) which is a fab resource with a nice API</a:t>
          </a:r>
        </a:p>
      </dsp:txBody>
      <dsp:txXfrm>
        <a:off x="1131174" y="3677241"/>
        <a:ext cx="5382429" cy="979371"/>
      </dsp:txXfrm>
    </dsp:sp>
    <dsp:sp modelId="{41EE0FC9-887C-42D1-A5DE-1650452D654B}">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31D86-CB3E-46C5-9FD9-6AA7C2813B75}">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60FB0-CE26-49F1-B3BE-1C9319D1E4B8}">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The updates from GEO are less frequent now. It is uncertain we need several data repositories</a:t>
          </a:r>
        </a:p>
      </dsp:txBody>
      <dsp:txXfrm>
        <a:off x="1131174" y="4901456"/>
        <a:ext cx="5382429" cy="97937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FD7BB-912B-4746-8915-FC1A9F3E657B}">
      <dsp:nvSpPr>
        <dsp:cNvPr id="0" name=""/>
        <dsp:cNvSpPr/>
      </dsp:nvSpPr>
      <dsp:spPr>
        <a:xfrm>
          <a:off x="0" y="672"/>
          <a:ext cx="6513603" cy="11123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Download directly from ArrayExpress</a:t>
          </a:r>
        </a:p>
      </dsp:txBody>
      <dsp:txXfrm>
        <a:off x="54298" y="54970"/>
        <a:ext cx="6405007" cy="1003708"/>
      </dsp:txXfrm>
    </dsp:sp>
    <dsp:sp modelId="{CA050237-A7FD-D44E-A145-3CE356EEE964}">
      <dsp:nvSpPr>
        <dsp:cNvPr id="0" name=""/>
        <dsp:cNvSpPr/>
      </dsp:nvSpPr>
      <dsp:spPr>
        <a:xfrm>
          <a:off x="0" y="1193616"/>
          <a:ext cx="6513603" cy="111230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&gt; library (ArrayExpress)</a:t>
          </a:r>
        </a:p>
      </dsp:txBody>
      <dsp:txXfrm>
        <a:off x="54298" y="1247914"/>
        <a:ext cx="6405007" cy="1003708"/>
      </dsp:txXfrm>
    </dsp:sp>
    <dsp:sp modelId="{3A945869-A59C-0B40-87AC-76A2F54FA190}">
      <dsp:nvSpPr>
        <dsp:cNvPr id="0" name=""/>
        <dsp:cNvSpPr/>
      </dsp:nvSpPr>
      <dsp:spPr>
        <a:xfrm>
          <a:off x="0" y="2386560"/>
          <a:ext cx="6513603" cy="111230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#queries the </a:t>
          </a:r>
          <a:r>
            <a:rPr lang="en-US" sz="2800" kern="1200" dirty="0" err="1"/>
            <a:t>ArrayExpress</a:t>
          </a:r>
          <a:r>
            <a:rPr lang="en-US" sz="2800" kern="1200" dirty="0"/>
            <a:t> database with keywords</a:t>
          </a:r>
        </a:p>
      </dsp:txBody>
      <dsp:txXfrm>
        <a:off x="54298" y="2440858"/>
        <a:ext cx="6405007" cy="1003708"/>
      </dsp:txXfrm>
    </dsp:sp>
    <dsp:sp modelId="{4029BC79-C8FC-944E-B5CC-4586EDAF70CA}">
      <dsp:nvSpPr>
        <dsp:cNvPr id="0" name=""/>
        <dsp:cNvSpPr/>
      </dsp:nvSpPr>
      <dsp:spPr>
        <a:xfrm>
          <a:off x="0" y="3579505"/>
          <a:ext cx="6513603" cy="11123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&gt;  queryAE(“breast”)  </a:t>
          </a:r>
        </a:p>
      </dsp:txBody>
      <dsp:txXfrm>
        <a:off x="54298" y="3633803"/>
        <a:ext cx="6405007" cy="1003708"/>
      </dsp:txXfrm>
    </dsp:sp>
    <dsp:sp modelId="{B620BBB9-D4AD-9B44-90F8-0BB02888B77E}">
      <dsp:nvSpPr>
        <dsp:cNvPr id="0" name=""/>
        <dsp:cNvSpPr/>
      </dsp:nvSpPr>
      <dsp:spPr>
        <a:xfrm>
          <a:off x="0" y="4772449"/>
          <a:ext cx="6513603" cy="111230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&gt;  arrayexpress("E-TABM-1“)</a:t>
          </a:r>
        </a:p>
      </dsp:txBody>
      <dsp:txXfrm>
        <a:off x="54298" y="4826747"/>
        <a:ext cx="6405007" cy="100370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B0ADC-1151-AD49-8455-21270B5CC7BE}">
      <dsp:nvSpPr>
        <dsp:cNvPr id="0" name=""/>
        <dsp:cNvSpPr/>
      </dsp:nvSpPr>
      <dsp:spPr>
        <a:xfrm>
          <a:off x="0" y="127963"/>
          <a:ext cx="6513603" cy="17901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AEData&lt;-getAE("E-TABM-1", type = "processed")</a:t>
          </a:r>
        </a:p>
      </dsp:txBody>
      <dsp:txXfrm>
        <a:off x="87385" y="215348"/>
        <a:ext cx="6338833" cy="1615330"/>
      </dsp:txXfrm>
    </dsp:sp>
    <dsp:sp modelId="{42AD4448-D700-504E-9714-59D8AE5F5AAE}">
      <dsp:nvSpPr>
        <dsp:cNvPr id="0" name=""/>
        <dsp:cNvSpPr/>
      </dsp:nvSpPr>
      <dsp:spPr>
        <a:xfrm>
          <a:off x="0" y="2047663"/>
          <a:ext cx="6513603" cy="17901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AERawData&lt;-getAE("E-TABM-1", type = “raw")</a:t>
          </a:r>
        </a:p>
      </dsp:txBody>
      <dsp:txXfrm>
        <a:off x="87385" y="2135048"/>
        <a:ext cx="6338833" cy="1615330"/>
      </dsp:txXfrm>
    </dsp:sp>
    <dsp:sp modelId="{A07169F2-9F09-684F-A583-4C03C32A1184}">
      <dsp:nvSpPr>
        <dsp:cNvPr id="0" name=""/>
        <dsp:cNvSpPr/>
      </dsp:nvSpPr>
      <dsp:spPr>
        <a:xfrm>
          <a:off x="0" y="3967363"/>
          <a:ext cx="6513603" cy="17901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AERawData&lt;-getAE("E-TABM-1", type = “full")</a:t>
          </a:r>
        </a:p>
      </dsp:txBody>
      <dsp:txXfrm>
        <a:off x="87385" y="4054748"/>
        <a:ext cx="6338833" cy="161533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826AA-E2DC-4CEB-8D0D-2BAE767C1E9B}">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46AABF-A11A-447D-8CFE-21E7AD3080F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53A076-D603-47E7-8532-D0B5FF7642E5}">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GB" sz="2200" kern="1200"/>
            <a:t>Genome scale data</a:t>
          </a:r>
          <a:endParaRPr lang="en-US" sz="2200" kern="1200"/>
        </a:p>
      </dsp:txBody>
      <dsp:txXfrm>
        <a:off x="1429899" y="2442"/>
        <a:ext cx="5083704" cy="1238008"/>
      </dsp:txXfrm>
    </dsp:sp>
    <dsp:sp modelId="{5F787F7F-A166-4C67-8809-7719E8FEEED4}">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60017-4703-4CFD-A492-E958CC3A3866}">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BD7EBE-1CC6-4194-8FB5-AF69A578BB73}">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GB" sz="2200" kern="1200"/>
            <a:t>10,000’s variables</a:t>
          </a:r>
          <a:endParaRPr lang="en-US" sz="2200" kern="1200"/>
        </a:p>
      </dsp:txBody>
      <dsp:txXfrm>
        <a:off x="1429899" y="1549953"/>
        <a:ext cx="5083704" cy="1238008"/>
      </dsp:txXfrm>
    </dsp:sp>
    <dsp:sp modelId="{0A827F47-4F81-4A84-BAD7-19FC8DAC08B7}">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1E439-2EBF-4911-8A87-CD4C3C562093}">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4AAAD-B9DF-4159-8CB0-E975FA870E6F}">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GB" sz="2200" kern="1200"/>
            <a:t>Multivariate</a:t>
          </a:r>
          <a:endParaRPr lang="en-US" sz="2200" kern="1200"/>
        </a:p>
      </dsp:txBody>
      <dsp:txXfrm>
        <a:off x="1429899" y="3097464"/>
        <a:ext cx="5083704" cy="1238008"/>
      </dsp:txXfrm>
    </dsp:sp>
    <dsp:sp modelId="{D29FAFD0-4DF9-43ED-95D2-B8FE8A2B9A70}">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E04F0-EE98-48B9-AC2B-197B37BA8C5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C91B-9163-4182-B6BE-40D88A12F6E5}">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GB" sz="2200" kern="1200"/>
            <a:t>Essential to use exploratory data analysis to “get handle” on data</a:t>
          </a:r>
          <a:endParaRPr lang="en-US" sz="2200" kern="1200"/>
        </a:p>
      </dsp:txBody>
      <dsp:txXfrm>
        <a:off x="1429899" y="4644974"/>
        <a:ext cx="5083704" cy="123800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3A425-98EA-B649-90B5-7FF6A68C7972}">
      <dsp:nvSpPr>
        <dsp:cNvPr id="0" name=""/>
        <dsp:cNvSpPr/>
      </dsp:nvSpPr>
      <dsp:spPr>
        <a:xfrm>
          <a:off x="0" y="2862"/>
          <a:ext cx="6513603" cy="18696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Detect unpredicted  patterns in data</a:t>
          </a:r>
        </a:p>
      </dsp:txBody>
      <dsp:txXfrm>
        <a:off x="91269" y="94131"/>
        <a:ext cx="6331065" cy="1687122"/>
      </dsp:txXfrm>
    </dsp:sp>
    <dsp:sp modelId="{26F7099A-3693-3343-8371-1C1C5EB3E6F0}">
      <dsp:nvSpPr>
        <dsp:cNvPr id="0" name=""/>
        <dsp:cNvSpPr/>
      </dsp:nvSpPr>
      <dsp:spPr>
        <a:xfrm>
          <a:off x="0" y="2007882"/>
          <a:ext cx="6513603" cy="18696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Decide what questions to ask</a:t>
          </a:r>
        </a:p>
      </dsp:txBody>
      <dsp:txXfrm>
        <a:off x="91269" y="2099151"/>
        <a:ext cx="6331065" cy="1687122"/>
      </dsp:txXfrm>
    </dsp:sp>
    <dsp:sp modelId="{31FEB321-40D0-AA42-8C86-CAFDD79EDD0A}">
      <dsp:nvSpPr>
        <dsp:cNvPr id="0" name=""/>
        <dsp:cNvSpPr/>
      </dsp:nvSpPr>
      <dsp:spPr>
        <a:xfrm>
          <a:off x="0" y="4012903"/>
          <a:ext cx="6513603" cy="18696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GB" sz="4700" kern="1200" dirty="0"/>
            <a:t>Can also help detect confounding covariates</a:t>
          </a:r>
          <a:endParaRPr lang="en-US" sz="4700" kern="1200" dirty="0"/>
        </a:p>
      </dsp:txBody>
      <dsp:txXfrm>
        <a:off x="91269" y="4104172"/>
        <a:ext cx="6331065" cy="1687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19D51-44C7-4F04-B5CE-89585F633B3F}">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1CD7E-343C-40E2-A95A-F20D60541666}">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45291-CA18-4457-9979-746F5512F759}">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Raw data may be stored as .CEL files</a:t>
          </a:r>
        </a:p>
      </dsp:txBody>
      <dsp:txXfrm>
        <a:off x="937002" y="1903"/>
        <a:ext cx="5576601" cy="811257"/>
      </dsp:txXfrm>
    </dsp:sp>
    <dsp:sp modelId="{BE3A7648-F0A3-43EC-8A38-D1E885CD891F}">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93765-FAD4-4FEA-9ACF-AE6043A6C6AF}">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4C808-5DE2-4A25-B6C6-AB40208F9113}">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CEL files are typically associated with microarray expression experiments</a:t>
          </a:r>
        </a:p>
      </dsp:txBody>
      <dsp:txXfrm>
        <a:off x="937002" y="1015975"/>
        <a:ext cx="5576601" cy="811257"/>
      </dsp:txXfrm>
    </dsp:sp>
    <dsp:sp modelId="{ED3FF033-868B-4051-A586-772E4772FF7B}">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5CDB9-A764-4B4D-B342-09AFF6C5BF7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8E6099-AAF9-426F-A186-476E4020EF3C}">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Other Bioconductor read functions include ReadAffy, expression or justRMA</a:t>
          </a:r>
        </a:p>
      </dsp:txBody>
      <dsp:txXfrm>
        <a:off x="937002" y="2030048"/>
        <a:ext cx="5576601" cy="811257"/>
      </dsp:txXfrm>
    </dsp:sp>
    <dsp:sp modelId="{288CE15C-501F-409B-8A02-0AED0B23F5E0}">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32D5D1-0286-4B88-B213-C135875D4841}">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7F9DCF-9F83-4140-B3AD-FAB5D1E14075}">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You can convert the objects from these read functions into ExpressionSet objects</a:t>
          </a:r>
        </a:p>
      </dsp:txBody>
      <dsp:txXfrm>
        <a:off x="937002" y="3044120"/>
        <a:ext cx="5576601" cy="811257"/>
      </dsp:txXfrm>
    </dsp:sp>
    <dsp:sp modelId="{3A0709F3-C162-4965-B1EB-BFB5F1300644}">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0CB255-67AB-424D-AE02-E05151DBB7B3}">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44AA3F-010F-4AA3-BF21-67752157AE9C}">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GB" sz="1900" kern="1200" dirty="0" err="1"/>
            <a:t>BiocManager</a:t>
          </a:r>
          <a:r>
            <a:rPr lang="en-GB" sz="1900" kern="1200" dirty="0"/>
            <a:t>::install("convert")</a:t>
          </a:r>
          <a:endParaRPr lang="en-US" sz="1900" kern="1200" dirty="0"/>
        </a:p>
        <a:p>
          <a:pPr marL="0" lvl="0" indent="0" algn="l" defTabSz="844550">
            <a:lnSpc>
              <a:spcPct val="90000"/>
            </a:lnSpc>
            <a:spcBef>
              <a:spcPct val="0"/>
            </a:spcBef>
            <a:spcAft>
              <a:spcPct val="35000"/>
            </a:spcAft>
            <a:buNone/>
          </a:pPr>
          <a:r>
            <a:rPr lang="en-US" sz="1900" kern="1200" dirty="0"/>
            <a:t>library(convert)</a:t>
          </a:r>
        </a:p>
      </dsp:txBody>
      <dsp:txXfrm>
        <a:off x="937002" y="4058192"/>
        <a:ext cx="5576601" cy="811257"/>
      </dsp:txXfrm>
    </dsp:sp>
    <dsp:sp modelId="{C60A51D5-5DA7-4374-921F-4D0E82BBDB81}">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E1C031-4236-4C85-9162-B83166F56513}">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5D8417-51B5-4E88-878C-825361A13176}">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as(object, “</a:t>
          </a:r>
          <a:r>
            <a:rPr lang="en-US" sz="1900" kern="1200" dirty="0" err="1"/>
            <a:t>ExpressionSet</a:t>
          </a:r>
          <a:r>
            <a:rPr lang="en-US" sz="1900" kern="1200" dirty="0"/>
            <a:t>”)</a:t>
          </a:r>
        </a:p>
      </dsp:txBody>
      <dsp:txXfrm>
        <a:off x="937002" y="5072264"/>
        <a:ext cx="5576601" cy="8112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62E2B-CC28-450F-9E74-66A44281A6CA}">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A64DA8-9D9D-47BF-8D53-A259B6F6F045}">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4588BF-6E10-4734-AA34-2096B715005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US" sz="1900" kern="1200"/>
            <a:t>We will create a data matrix storing the expression information</a:t>
          </a:r>
        </a:p>
      </dsp:txBody>
      <dsp:txXfrm>
        <a:off x="1941716" y="718"/>
        <a:ext cx="4571887" cy="1681139"/>
      </dsp:txXfrm>
    </dsp:sp>
    <dsp:sp modelId="{7683AE9B-9964-4A8E-82E6-1C2F1E098321}">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910D36-D577-4DDA-AF72-33C3CC1E1DC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EEB608-01DE-40ED-A5B3-64A1F0F3DEE7}">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US" sz="1900" kern="1200"/>
            <a:t>Suppose </a:t>
          </a:r>
          <a:r>
            <a:rPr lang="en-SG" sz="1900" kern="1200"/>
            <a:t>your assay data is in a ’tab-delimited’ text file (as exported from a spreadsheet, for instance) with rows corresponding to features and columns to samples</a:t>
          </a:r>
          <a:endParaRPr lang="en-US" sz="1900" kern="1200"/>
        </a:p>
      </dsp:txBody>
      <dsp:txXfrm>
        <a:off x="1941716" y="2102143"/>
        <a:ext cx="4571887" cy="1681139"/>
      </dsp:txXfrm>
    </dsp:sp>
    <dsp:sp modelId="{63DB4D71-D428-4099-BA67-75516809543C}">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924157-D544-4610-AA55-90B0135BD3EE}">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DF608-9D00-4524-BA2B-E1520731643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SG" sz="1900" kern="1200" dirty="0"/>
            <a:t>The strategy is to read this file into R using the </a:t>
          </a:r>
          <a:r>
            <a:rPr lang="en-SG" sz="1900" kern="1200" dirty="0" err="1"/>
            <a:t>read.table</a:t>
          </a:r>
          <a:r>
            <a:rPr lang="en-SG" sz="1900" kern="1200" dirty="0"/>
            <a:t> command, converting the result to a matrix</a:t>
          </a:r>
          <a:endParaRPr lang="en-US" sz="1900" kern="1200" dirty="0"/>
        </a:p>
      </dsp:txBody>
      <dsp:txXfrm>
        <a:off x="1941716" y="4203567"/>
        <a:ext cx="4571887" cy="16811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40FA5-9634-A04D-850A-75DBBEB53C0C}">
      <dsp:nvSpPr>
        <dsp:cNvPr id="0" name=""/>
        <dsp:cNvSpPr/>
      </dsp:nvSpPr>
      <dsp:spPr>
        <a:xfrm>
          <a:off x="0" y="70042"/>
          <a:ext cx="6513603" cy="6753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dataDirectory &lt;- system.file("extdata", package="Biobase")</a:t>
          </a:r>
        </a:p>
      </dsp:txBody>
      <dsp:txXfrm>
        <a:off x="32967" y="103009"/>
        <a:ext cx="6447669" cy="609393"/>
      </dsp:txXfrm>
    </dsp:sp>
    <dsp:sp modelId="{58118E68-5A16-B14A-82E1-608F92FCB767}">
      <dsp:nvSpPr>
        <dsp:cNvPr id="0" name=""/>
        <dsp:cNvSpPr/>
      </dsp:nvSpPr>
      <dsp:spPr>
        <a:xfrm>
          <a:off x="0" y="794330"/>
          <a:ext cx="6513603" cy="6753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exprsFile &lt;- file.path(dataDirectory, "exprsData.txt")</a:t>
          </a:r>
        </a:p>
      </dsp:txBody>
      <dsp:txXfrm>
        <a:off x="32967" y="827297"/>
        <a:ext cx="6447669" cy="609393"/>
      </dsp:txXfrm>
    </dsp:sp>
    <dsp:sp modelId="{2BE00FFA-60C3-AC4E-B911-3582B97FDA03}">
      <dsp:nvSpPr>
        <dsp:cNvPr id="0" name=""/>
        <dsp:cNvSpPr/>
      </dsp:nvSpPr>
      <dsp:spPr>
        <a:xfrm>
          <a:off x="0" y="1518617"/>
          <a:ext cx="6513603" cy="6753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exprs &lt;- as.matrix(read.table(exprsFile, header=TRUE, sep="\t",row.names=1, as.is=TRUE))</a:t>
          </a:r>
        </a:p>
      </dsp:txBody>
      <dsp:txXfrm>
        <a:off x="32967" y="1551584"/>
        <a:ext cx="6447669" cy="609393"/>
      </dsp:txXfrm>
    </dsp:sp>
    <dsp:sp modelId="{B6C5FEF8-8BFC-7940-B318-0A407A7C161B}">
      <dsp:nvSpPr>
        <dsp:cNvPr id="0" name=""/>
        <dsp:cNvSpPr/>
      </dsp:nvSpPr>
      <dsp:spPr>
        <a:xfrm>
          <a:off x="0" y="2242905"/>
          <a:ext cx="6513603" cy="6753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class(exprs)</a:t>
          </a:r>
        </a:p>
      </dsp:txBody>
      <dsp:txXfrm>
        <a:off x="32967" y="2275872"/>
        <a:ext cx="6447669" cy="609393"/>
      </dsp:txXfrm>
    </dsp:sp>
    <dsp:sp modelId="{2C84452C-B4E0-A248-BA7B-EAA30C40F17F}">
      <dsp:nvSpPr>
        <dsp:cNvPr id="0" name=""/>
        <dsp:cNvSpPr/>
      </dsp:nvSpPr>
      <dsp:spPr>
        <a:xfrm>
          <a:off x="0" y="2967192"/>
          <a:ext cx="6513603" cy="67532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dim(exprs)</a:t>
          </a:r>
        </a:p>
      </dsp:txBody>
      <dsp:txXfrm>
        <a:off x="32967" y="3000159"/>
        <a:ext cx="6447669" cy="609393"/>
      </dsp:txXfrm>
    </dsp:sp>
    <dsp:sp modelId="{F71E1183-8D60-AA4C-9485-F1C02302226D}">
      <dsp:nvSpPr>
        <dsp:cNvPr id="0" name=""/>
        <dsp:cNvSpPr/>
      </dsp:nvSpPr>
      <dsp:spPr>
        <a:xfrm>
          <a:off x="0" y="3691480"/>
          <a:ext cx="6513603" cy="6753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colnames(exprs)</a:t>
          </a:r>
        </a:p>
      </dsp:txBody>
      <dsp:txXfrm>
        <a:off x="32967" y="3724447"/>
        <a:ext cx="6447669" cy="609393"/>
      </dsp:txXfrm>
    </dsp:sp>
    <dsp:sp modelId="{6CCF4319-30F7-1244-86A9-C94F4DB89DFF}">
      <dsp:nvSpPr>
        <dsp:cNvPr id="0" name=""/>
        <dsp:cNvSpPr/>
      </dsp:nvSpPr>
      <dsp:spPr>
        <a:xfrm>
          <a:off x="0" y="4415768"/>
          <a:ext cx="6513603" cy="6753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head(exprs[,1:5])</a:t>
          </a:r>
        </a:p>
      </dsp:txBody>
      <dsp:txXfrm>
        <a:off x="32967" y="4448735"/>
        <a:ext cx="6447669" cy="609393"/>
      </dsp:txXfrm>
    </dsp:sp>
    <dsp:sp modelId="{EA41BD6B-2360-8F47-9E4C-7EEE40260A78}">
      <dsp:nvSpPr>
        <dsp:cNvPr id="0" name=""/>
        <dsp:cNvSpPr/>
      </dsp:nvSpPr>
      <dsp:spPr>
        <a:xfrm>
          <a:off x="0" y="5140055"/>
          <a:ext cx="6513603" cy="6753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err="1"/>
            <a:t>minimalSet</a:t>
          </a:r>
          <a:r>
            <a:rPr lang="en-US" sz="1700" kern="1200" dirty="0"/>
            <a:t> &lt;- </a:t>
          </a:r>
          <a:r>
            <a:rPr lang="en-US" sz="1700" kern="1200" dirty="0" err="1"/>
            <a:t>ExpressionSet</a:t>
          </a:r>
          <a:r>
            <a:rPr lang="en-US" sz="1700" kern="1200" dirty="0"/>
            <a:t>(</a:t>
          </a:r>
          <a:r>
            <a:rPr lang="en-US" sz="1700" kern="1200" dirty="0" err="1"/>
            <a:t>assayData</a:t>
          </a:r>
          <a:r>
            <a:rPr lang="en-US" sz="1700" kern="1200" dirty="0"/>
            <a:t>=</a:t>
          </a:r>
          <a:r>
            <a:rPr lang="en-US" sz="1700" kern="1200" dirty="0" err="1"/>
            <a:t>exprs</a:t>
          </a:r>
          <a:r>
            <a:rPr lang="en-US" sz="1700" kern="1200" dirty="0"/>
            <a:t>) #minimal </a:t>
          </a:r>
          <a:r>
            <a:rPr lang="en-US" sz="1700" kern="1200" dirty="0" err="1"/>
            <a:t>Eset</a:t>
          </a:r>
          <a:endParaRPr lang="en-US" sz="1700" kern="1200" dirty="0"/>
        </a:p>
      </dsp:txBody>
      <dsp:txXfrm>
        <a:off x="32967" y="5173022"/>
        <a:ext cx="6447669" cy="6093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574D2-39BF-4491-81AD-AA40655535B7}">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D37E4-0490-470B-B7FF-80B229F98565}">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C1155F-1BE8-4CC6-9C80-3B7748E0238E}">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33450">
            <a:lnSpc>
              <a:spcPct val="90000"/>
            </a:lnSpc>
            <a:spcBef>
              <a:spcPct val="0"/>
            </a:spcBef>
            <a:spcAft>
              <a:spcPct val="35000"/>
            </a:spcAft>
            <a:buNone/>
          </a:pPr>
          <a:r>
            <a:rPr lang="en-SG" sz="2100" kern="1200"/>
            <a:t>Phenotypic data summarizes information about the samples (e.g., sex, age, and treatment status; referred to as ‘covariates’). </a:t>
          </a:r>
          <a:endParaRPr lang="en-US" sz="2100" kern="1200"/>
        </a:p>
      </dsp:txBody>
      <dsp:txXfrm>
        <a:off x="2039300" y="956381"/>
        <a:ext cx="4474303" cy="1765627"/>
      </dsp:txXfrm>
    </dsp:sp>
    <dsp:sp modelId="{B65167E3-5342-4E26-A005-EEEA073E0CB0}">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9F3543-781F-491A-A3B4-E0FE82B0B7DE}">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807056-5015-4D6D-A818-6FE61F85C602}">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33450">
            <a:lnSpc>
              <a:spcPct val="90000"/>
            </a:lnSpc>
            <a:spcBef>
              <a:spcPct val="0"/>
            </a:spcBef>
            <a:spcAft>
              <a:spcPct val="35000"/>
            </a:spcAft>
            <a:buNone/>
          </a:pPr>
          <a:r>
            <a:rPr lang="en-SG" sz="2100" kern="1200" dirty="0"/>
            <a:t>The information describing the samples can be represented as a table with S rows and V columns, where V is the number of covariates. </a:t>
          </a:r>
          <a:endParaRPr lang="en-US" sz="2100" kern="1200" dirty="0"/>
        </a:p>
      </dsp:txBody>
      <dsp:txXfrm>
        <a:off x="2039300" y="3163416"/>
        <a:ext cx="4474303" cy="17656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040C0-82A6-2843-8230-2C9D842879DA}">
      <dsp:nvSpPr>
        <dsp:cNvPr id="0" name=""/>
        <dsp:cNvSpPr/>
      </dsp:nvSpPr>
      <dsp:spPr>
        <a:xfrm>
          <a:off x="0" y="36077"/>
          <a:ext cx="6513603" cy="9136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pDataFile &lt;- file.path(dataDirectory, "pData.txt")</a:t>
          </a:r>
        </a:p>
      </dsp:txBody>
      <dsp:txXfrm>
        <a:off x="44602" y="80679"/>
        <a:ext cx="6424399" cy="824474"/>
      </dsp:txXfrm>
    </dsp:sp>
    <dsp:sp modelId="{5D1D6D2F-38D0-DF45-AEB0-10E7071DC53F}">
      <dsp:nvSpPr>
        <dsp:cNvPr id="0" name=""/>
        <dsp:cNvSpPr/>
      </dsp:nvSpPr>
      <dsp:spPr>
        <a:xfrm>
          <a:off x="0" y="1015995"/>
          <a:ext cx="6513603" cy="9136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pData &lt;- read.table(pDataFile, row.names=1, header=TRUE, sep="\t")</a:t>
          </a:r>
        </a:p>
      </dsp:txBody>
      <dsp:txXfrm>
        <a:off x="44602" y="1060597"/>
        <a:ext cx="6424399" cy="824474"/>
      </dsp:txXfrm>
    </dsp:sp>
    <dsp:sp modelId="{0F80CBC1-8A86-354C-8669-895C1EB80019}">
      <dsp:nvSpPr>
        <dsp:cNvPr id="0" name=""/>
        <dsp:cNvSpPr/>
      </dsp:nvSpPr>
      <dsp:spPr>
        <a:xfrm>
          <a:off x="0" y="1995914"/>
          <a:ext cx="6513603" cy="91367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dim(pData)</a:t>
          </a:r>
        </a:p>
      </dsp:txBody>
      <dsp:txXfrm>
        <a:off x="44602" y="2040516"/>
        <a:ext cx="6424399" cy="824474"/>
      </dsp:txXfrm>
    </dsp:sp>
    <dsp:sp modelId="{2125AC17-1774-054A-B574-D490704D5EBC}">
      <dsp:nvSpPr>
        <dsp:cNvPr id="0" name=""/>
        <dsp:cNvSpPr/>
      </dsp:nvSpPr>
      <dsp:spPr>
        <a:xfrm>
          <a:off x="0" y="2975833"/>
          <a:ext cx="6513603" cy="9136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rownames(pData)</a:t>
          </a:r>
        </a:p>
      </dsp:txBody>
      <dsp:txXfrm>
        <a:off x="44602" y="3020435"/>
        <a:ext cx="6424399" cy="824474"/>
      </dsp:txXfrm>
    </dsp:sp>
    <dsp:sp modelId="{15529602-5E4D-FB42-B5DB-B4D34534D057}">
      <dsp:nvSpPr>
        <dsp:cNvPr id="0" name=""/>
        <dsp:cNvSpPr/>
      </dsp:nvSpPr>
      <dsp:spPr>
        <a:xfrm>
          <a:off x="0" y="3955751"/>
          <a:ext cx="6513603" cy="91367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summary(pData)</a:t>
          </a:r>
        </a:p>
      </dsp:txBody>
      <dsp:txXfrm>
        <a:off x="44602" y="4000353"/>
        <a:ext cx="6424399" cy="824474"/>
      </dsp:txXfrm>
    </dsp:sp>
    <dsp:sp modelId="{3EB54CC6-F660-E14C-9079-FA116B8BF3E5}">
      <dsp:nvSpPr>
        <dsp:cNvPr id="0" name=""/>
        <dsp:cNvSpPr/>
      </dsp:nvSpPr>
      <dsp:spPr>
        <a:xfrm>
          <a:off x="0" y="4935670"/>
          <a:ext cx="6513603" cy="9136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all(rownames(pData)==colnames(exprs))</a:t>
          </a:r>
        </a:p>
      </dsp:txBody>
      <dsp:txXfrm>
        <a:off x="44602" y="4980272"/>
        <a:ext cx="6424399" cy="8244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54D136-5D2B-864E-B74D-8CB7B9E892A2}" type="datetimeFigureOut">
              <a:rPr lang="en-US" smtClean="0"/>
              <a:t>8/10/19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1FE8BF-3B2F-914E-B8E8-90FF9B164C10}" type="slidenum">
              <a:rPr lang="en-US" smtClean="0"/>
              <a:t>‹#›</a:t>
            </a:fld>
            <a:endParaRPr lang="en-US"/>
          </a:p>
        </p:txBody>
      </p:sp>
    </p:spTree>
    <p:extLst>
      <p:ext uri="{BB962C8B-B14F-4D97-AF65-F5344CB8AC3E}">
        <p14:creationId xmlns:p14="http://schemas.microsoft.com/office/powerpoint/2010/main" val="390543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t>Biobase</a:t>
            </a:r>
            <a:r>
              <a:rPr lang="en-SG" dirty="0"/>
              <a:t> is part of the Bioconductor project, and is used by many other packages. </a:t>
            </a:r>
            <a:r>
              <a:rPr lang="en-SG" dirty="0" err="1"/>
              <a:t>Biobase</a:t>
            </a:r>
            <a:r>
              <a:rPr lang="en-SG" dirty="0"/>
              <a:t> contains standardized data structures to represent genomic data. The </a:t>
            </a:r>
            <a:r>
              <a:rPr lang="en-SG" dirty="0" err="1"/>
              <a:t>ExpressionSet</a:t>
            </a:r>
            <a:r>
              <a:rPr lang="en-SG" dirty="0"/>
              <a:t> class is designed to combine several different sources of information into a single convenient structure. An </a:t>
            </a:r>
            <a:r>
              <a:rPr lang="en-SG" dirty="0" err="1"/>
              <a:t>ExpressionSet</a:t>
            </a:r>
            <a:r>
              <a:rPr lang="en-SG" dirty="0"/>
              <a:t> can be manipulated (e.g., </a:t>
            </a:r>
            <a:r>
              <a:rPr lang="en-SG" dirty="0" err="1"/>
              <a:t>subsetted</a:t>
            </a:r>
            <a:r>
              <a:rPr lang="en-SG" dirty="0"/>
              <a:t>, copied) conveniently, and is the input or output from many Bioconductor functions.</a:t>
            </a:r>
            <a:endParaRPr lang="en-US" dirty="0"/>
          </a:p>
          <a:p>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7</a:t>
            </a:fld>
            <a:endParaRPr lang="en-US"/>
          </a:p>
        </p:txBody>
      </p:sp>
    </p:spTree>
    <p:extLst>
      <p:ext uri="{BB962C8B-B14F-4D97-AF65-F5344CB8AC3E}">
        <p14:creationId xmlns:p14="http://schemas.microsoft.com/office/powerpoint/2010/main" val="1919178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data is data that describes data e.g. who produced it. Or what is this dataset about.</a:t>
            </a:r>
          </a:p>
        </p:txBody>
      </p:sp>
      <p:sp>
        <p:nvSpPr>
          <p:cNvPr id="4" name="Slide Number Placeholder 3"/>
          <p:cNvSpPr>
            <a:spLocks noGrp="1"/>
          </p:cNvSpPr>
          <p:nvPr>
            <p:ph type="sldNum" sz="quarter" idx="10"/>
          </p:nvPr>
        </p:nvSpPr>
        <p:spPr/>
        <p:txBody>
          <a:bodyPr/>
          <a:lstStyle/>
          <a:p>
            <a:fld id="{A2AA01D1-6301-3244-BCE5-035CA2A0E958}" type="slidenum">
              <a:rPr lang="en-US" smtClean="0"/>
              <a:t>44</a:t>
            </a:fld>
            <a:endParaRPr lang="en-US"/>
          </a:p>
        </p:txBody>
      </p:sp>
    </p:spTree>
    <p:extLst>
      <p:ext uri="{BB962C8B-B14F-4D97-AF65-F5344CB8AC3E}">
        <p14:creationId xmlns:p14="http://schemas.microsoft.com/office/powerpoint/2010/main" val="1152351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dimensions of information for each scan.</a:t>
            </a:r>
          </a:p>
        </p:txBody>
      </p:sp>
      <p:sp>
        <p:nvSpPr>
          <p:cNvPr id="4" name="Slide Number Placeholder 3"/>
          <p:cNvSpPr>
            <a:spLocks noGrp="1"/>
          </p:cNvSpPr>
          <p:nvPr>
            <p:ph type="sldNum" sz="quarter" idx="10"/>
          </p:nvPr>
        </p:nvSpPr>
        <p:spPr/>
        <p:txBody>
          <a:bodyPr/>
          <a:lstStyle/>
          <a:p>
            <a:fld id="{A2AA01D1-6301-3244-BCE5-035CA2A0E958}" type="slidenum">
              <a:rPr lang="en-US" smtClean="0"/>
              <a:t>47</a:t>
            </a:fld>
            <a:endParaRPr lang="en-US"/>
          </a:p>
        </p:txBody>
      </p:sp>
    </p:spTree>
    <p:extLst>
      <p:ext uri="{BB962C8B-B14F-4D97-AF65-F5344CB8AC3E}">
        <p14:creationId xmlns:p14="http://schemas.microsoft.com/office/powerpoint/2010/main" val="3871650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48</a:t>
            </a:fld>
            <a:endParaRPr lang="en-US"/>
          </a:p>
        </p:txBody>
      </p:sp>
    </p:spTree>
    <p:extLst>
      <p:ext uri="{BB962C8B-B14F-4D97-AF65-F5344CB8AC3E}">
        <p14:creationId xmlns:p14="http://schemas.microsoft.com/office/powerpoint/2010/main" val="37427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recorded as seconds. Divided by 60 to convert to minutes</a:t>
            </a:r>
          </a:p>
        </p:txBody>
      </p:sp>
      <p:sp>
        <p:nvSpPr>
          <p:cNvPr id="4" name="Slide Number Placeholder 3"/>
          <p:cNvSpPr>
            <a:spLocks noGrp="1"/>
          </p:cNvSpPr>
          <p:nvPr>
            <p:ph type="sldNum" sz="quarter" idx="10"/>
          </p:nvPr>
        </p:nvSpPr>
        <p:spPr/>
        <p:txBody>
          <a:bodyPr/>
          <a:lstStyle/>
          <a:p>
            <a:fld id="{A2AA01D1-6301-3244-BCE5-035CA2A0E958}" type="slidenum">
              <a:rPr lang="en-US" smtClean="0"/>
              <a:t>52</a:t>
            </a:fld>
            <a:endParaRPr lang="en-US"/>
          </a:p>
        </p:txBody>
      </p:sp>
    </p:spTree>
    <p:extLst>
      <p:ext uri="{BB962C8B-B14F-4D97-AF65-F5344CB8AC3E}">
        <p14:creationId xmlns:p14="http://schemas.microsoft.com/office/powerpoint/2010/main" val="3713882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err="1">
                <a:solidFill>
                  <a:srgbClr val="333333"/>
                </a:solidFill>
                <a:latin typeface="Arial" panose="020B0604020202020204" pitchFamily="34" charset="0"/>
              </a:rPr>
              <a:t>Mztab</a:t>
            </a:r>
            <a:r>
              <a:rPr lang="en-SG" dirty="0">
                <a:solidFill>
                  <a:srgbClr val="333333"/>
                </a:solidFill>
                <a:latin typeface="Arial" panose="020B0604020202020204" pitchFamily="34" charset="0"/>
              </a:rPr>
              <a:t>  is composed of a key-value metadata section and peptide/protein/small molecule tabular sections.</a:t>
            </a:r>
            <a:endParaRPr lang="en-US" dirty="0"/>
          </a:p>
          <a:p>
            <a:endParaRPr lang="en-US" dirty="0"/>
          </a:p>
          <a:p>
            <a:r>
              <a:rPr lang="en-US" dirty="0"/>
              <a:t>Under what you can specify PEP for peptides or PRT for proteins. </a:t>
            </a:r>
          </a:p>
          <a:p>
            <a:endParaRPr lang="en-US" dirty="0"/>
          </a:p>
          <a:p>
            <a:r>
              <a:rPr lang="en-US" dirty="0" err="1"/>
              <a:t>testfile</a:t>
            </a:r>
            <a:r>
              <a:rPr lang="en-US" dirty="0"/>
              <a:t> &lt;- "https://</a:t>
            </a:r>
            <a:r>
              <a:rPr lang="en-US" dirty="0" err="1"/>
              <a:t>raw.githubusercontent.com</a:t>
            </a:r>
            <a:r>
              <a:rPr lang="en-US" dirty="0"/>
              <a:t>/HUPO-PSI/</a:t>
            </a:r>
            <a:r>
              <a:rPr lang="en-US" dirty="0" err="1"/>
              <a:t>mzTab</a:t>
            </a:r>
            <a:r>
              <a:rPr lang="en-US" dirty="0"/>
              <a:t>/master/legacy/jmztab-1.0/examples/</a:t>
            </a:r>
            <a:r>
              <a:rPr lang="en-US" dirty="0" err="1"/>
              <a:t>mztab_itraq_example.txt</a:t>
            </a:r>
            <a:r>
              <a:rPr lang="en-US" dirty="0"/>
              <a:t>"</a:t>
            </a:r>
          </a:p>
          <a:p>
            <a:r>
              <a:rPr lang="en-US" dirty="0" err="1"/>
              <a:t>prot</a:t>
            </a:r>
            <a:r>
              <a:rPr lang="en-US" dirty="0"/>
              <a:t> &lt;- readMzTabData_v0.9(</a:t>
            </a:r>
            <a:r>
              <a:rPr lang="en-US" dirty="0" err="1"/>
              <a:t>testfile</a:t>
            </a:r>
            <a:r>
              <a:rPr lang="en-US" dirty="0"/>
              <a:t>, "PRT")</a:t>
            </a:r>
          </a:p>
          <a:p>
            <a:r>
              <a:rPr lang="en-US" dirty="0"/>
              <a:t>attributes(</a:t>
            </a:r>
            <a:r>
              <a:rPr lang="en-US" dirty="0" err="1"/>
              <a:t>prot</a:t>
            </a:r>
            <a:r>
              <a:rPr lang="en-US" dirty="0"/>
              <a:t>)</a:t>
            </a:r>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58</a:t>
            </a:fld>
            <a:endParaRPr lang="en-US"/>
          </a:p>
        </p:txBody>
      </p:sp>
    </p:spTree>
    <p:extLst>
      <p:ext uri="{BB962C8B-B14F-4D97-AF65-F5344CB8AC3E}">
        <p14:creationId xmlns:p14="http://schemas.microsoft.com/office/powerpoint/2010/main" val="27216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63</a:t>
            </a:fld>
            <a:endParaRPr lang="en-US"/>
          </a:p>
        </p:txBody>
      </p:sp>
    </p:spTree>
    <p:extLst>
      <p:ext uri="{BB962C8B-B14F-4D97-AF65-F5344CB8AC3E}">
        <p14:creationId xmlns:p14="http://schemas.microsoft.com/office/powerpoint/2010/main" val="304102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 popular interface that extracts genes and associated annotation from the database and presents it as formatted tables in Microsoft Excel, HTML or txt in response to the user’s specification. Flexible and fast, </a:t>
            </a:r>
            <a:r>
              <a:rPr lang="en-SG" dirty="0" err="1"/>
              <a:t>BioMart</a:t>
            </a:r>
            <a:r>
              <a:rPr lang="en-SG" dirty="0"/>
              <a:t> can also be used to export sequences, or to connect information across different databases. See module 5. </a:t>
            </a:r>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66</a:t>
            </a:fld>
            <a:endParaRPr lang="en-US"/>
          </a:p>
        </p:txBody>
      </p:sp>
    </p:spTree>
    <p:extLst>
      <p:ext uri="{BB962C8B-B14F-4D97-AF65-F5344CB8AC3E}">
        <p14:creationId xmlns:p14="http://schemas.microsoft.com/office/powerpoint/2010/main" val="2738728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data from many high-throughput genomic experiments, such as microarray experiments, usually consist of several conceptually distinct parts: assay data, phenotypic meta-data, feature annotations and meta-data, and a description of the experiment.</a:t>
            </a:r>
          </a:p>
          <a:p>
            <a:endParaRPr lang="en-SG" dirty="0"/>
          </a:p>
          <a:p>
            <a:r>
              <a:rPr lang="en-SG" dirty="0"/>
              <a:t>The data in an </a:t>
            </a:r>
            <a:r>
              <a:rPr lang="en-SG" dirty="0" err="1"/>
              <a:t>ExpressionSet</a:t>
            </a:r>
            <a:r>
              <a:rPr lang="en-SG" dirty="0"/>
              <a:t> is complicated, consisting of expression data from microarray experiments (</a:t>
            </a:r>
            <a:r>
              <a:rPr lang="en-SG" dirty="0" err="1"/>
              <a:t>assayData</a:t>
            </a:r>
            <a:r>
              <a:rPr lang="en-SG" dirty="0"/>
              <a:t>; </a:t>
            </a:r>
            <a:r>
              <a:rPr lang="en-SG" dirty="0" err="1"/>
              <a:t>assayData</a:t>
            </a:r>
            <a:r>
              <a:rPr lang="en-SG" dirty="0"/>
              <a:t> is used to hint at the methods used to access different data components, as we will see below), ‘meta-data’ describing samples in the experiment (</a:t>
            </a:r>
            <a:r>
              <a:rPr lang="en-SG" dirty="0" err="1"/>
              <a:t>phenoData</a:t>
            </a:r>
            <a:r>
              <a:rPr lang="en-SG" dirty="0"/>
              <a:t>), annotations and meta-data about the features on the chip or technology used for the experiment (</a:t>
            </a:r>
            <a:r>
              <a:rPr lang="en-SG" dirty="0" err="1"/>
              <a:t>featureData</a:t>
            </a:r>
            <a:r>
              <a:rPr lang="en-SG" dirty="0"/>
              <a:t>, annotation), information related to the protocol used for processing each sample (and usually extracted from manufacturer files, </a:t>
            </a:r>
            <a:r>
              <a:rPr lang="en-SG" dirty="0" err="1"/>
              <a:t>protocolData</a:t>
            </a:r>
            <a:r>
              <a:rPr lang="en-SG" dirty="0"/>
              <a:t>), and a flexible structure to describe the experiment (</a:t>
            </a:r>
            <a:r>
              <a:rPr lang="en-SG" dirty="0" err="1"/>
              <a:t>experimentData</a:t>
            </a:r>
            <a:r>
              <a:rPr lang="en-SG" dirty="0"/>
              <a:t>). The </a:t>
            </a:r>
            <a:r>
              <a:rPr lang="en-SG" dirty="0" err="1"/>
              <a:t>ExpressionSet</a:t>
            </a:r>
            <a:r>
              <a:rPr lang="en-SG" dirty="0"/>
              <a:t> class coordinates all of this data, so that you do not usually have to worry about the details</a:t>
            </a:r>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8</a:t>
            </a:fld>
            <a:endParaRPr lang="en-US"/>
          </a:p>
        </p:txBody>
      </p:sp>
    </p:spTree>
    <p:extLst>
      <p:ext uri="{BB962C8B-B14F-4D97-AF65-F5344CB8AC3E}">
        <p14:creationId xmlns:p14="http://schemas.microsoft.com/office/powerpoint/2010/main" val="3869481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definition of the </a:t>
            </a:r>
            <a:r>
              <a:rPr lang="en-SG" dirty="0" err="1"/>
              <a:t>ExpressionSet</a:t>
            </a:r>
            <a:r>
              <a:rPr lang="en-SG" dirty="0"/>
              <a:t> class along with many methods for manipulating </a:t>
            </a:r>
            <a:r>
              <a:rPr lang="en-SG" dirty="0" err="1"/>
              <a:t>ExpressionSet</a:t>
            </a:r>
            <a:r>
              <a:rPr lang="en-SG" dirty="0"/>
              <a:t> objects are defined in the </a:t>
            </a:r>
            <a:r>
              <a:rPr lang="en-SG" dirty="0" err="1"/>
              <a:t>Biobase</a:t>
            </a:r>
            <a:r>
              <a:rPr lang="en-SG" dirty="0"/>
              <a:t> package.</a:t>
            </a:r>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9</a:t>
            </a:fld>
            <a:endParaRPr lang="en-US"/>
          </a:p>
        </p:txBody>
      </p:sp>
    </p:spTree>
    <p:extLst>
      <p:ext uri="{BB962C8B-B14F-4D97-AF65-F5344CB8AC3E}">
        <p14:creationId xmlns:p14="http://schemas.microsoft.com/office/powerpoint/2010/main" val="425940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Biobase</a:t>
            </a:r>
            <a:r>
              <a:rPr lang="en-SG" dirty="0"/>
              <a:t> provides the as function, that will allow you to convert any data file into an </a:t>
            </a:r>
            <a:r>
              <a:rPr lang="en-SG" dirty="0" err="1"/>
              <a:t>Eset</a:t>
            </a:r>
            <a:r>
              <a:rPr lang="en-SG" dirty="0"/>
              <a:t> file.</a:t>
            </a:r>
          </a:p>
          <a:p>
            <a:endParaRPr lang="en-SG" dirty="0"/>
          </a:p>
          <a:p>
            <a:r>
              <a:rPr lang="en-SG" dirty="0"/>
              <a:t>It might be the case that no converter is available. The path then is to extract relevant data from object and use this to create an </a:t>
            </a:r>
            <a:r>
              <a:rPr lang="en-SG" dirty="0" err="1"/>
              <a:t>ExpressionSet</a:t>
            </a:r>
            <a:r>
              <a:rPr lang="en-SG" dirty="0"/>
              <a:t> using the instructions below.</a:t>
            </a:r>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10</a:t>
            </a:fld>
            <a:endParaRPr lang="en-US"/>
          </a:p>
        </p:txBody>
      </p:sp>
    </p:spTree>
    <p:extLst>
      <p:ext uri="{BB962C8B-B14F-4D97-AF65-F5344CB8AC3E}">
        <p14:creationId xmlns:p14="http://schemas.microsoft.com/office/powerpoint/2010/main" val="80165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first two lines create a file path pointing to where the assay data is stored; replace these with a character string pointing to your own file, </a:t>
            </a:r>
            <a:r>
              <a:rPr lang="en-SG" dirty="0" err="1"/>
              <a:t>e.g</a:t>
            </a:r>
            <a:r>
              <a:rPr lang="en-SG" dirty="0"/>
              <a:t>, </a:t>
            </a:r>
            <a:r>
              <a:rPr lang="en-SG" dirty="0" err="1"/>
              <a:t>exprsFile</a:t>
            </a:r>
            <a:r>
              <a:rPr lang="en-SG" dirty="0"/>
              <a:t> &lt;- "c:/path/to/</a:t>
            </a:r>
            <a:r>
              <a:rPr lang="en-SG" dirty="0" err="1"/>
              <a:t>exprsData.txt</a:t>
            </a:r>
            <a:r>
              <a:rPr lang="en-SG" dirty="0"/>
              <a:t>”</a:t>
            </a:r>
          </a:p>
          <a:p>
            <a:endParaRPr lang="en-SG" dirty="0"/>
          </a:p>
          <a:p>
            <a:r>
              <a:rPr lang="en-SG" dirty="0"/>
              <a:t>(Windows users: note the use of / rather than \; this is because R treats the \ character as an ‘escape’ sequence to change the meaning of the subsequent character). See the help pages for </a:t>
            </a:r>
            <a:r>
              <a:rPr lang="en-SG" dirty="0" err="1"/>
              <a:t>read.table</a:t>
            </a:r>
            <a:r>
              <a:rPr lang="en-SG" dirty="0"/>
              <a:t> for more detail. A common variant is that the character separating columns is a comma (“comma-separated values”, or “csv” files), in which case the </a:t>
            </a:r>
            <a:r>
              <a:rPr lang="en-SG" dirty="0" err="1"/>
              <a:t>sep</a:t>
            </a:r>
            <a:r>
              <a:rPr lang="en-SG" dirty="0"/>
              <a:t> argument might be </a:t>
            </a:r>
            <a:r>
              <a:rPr lang="en-SG" dirty="0" err="1"/>
              <a:t>sep</a:t>
            </a:r>
            <a:r>
              <a:rPr lang="en-SG" dirty="0"/>
              <a:t>=",".</a:t>
            </a:r>
          </a:p>
          <a:p>
            <a:endParaRPr lang="en-SG" dirty="0"/>
          </a:p>
          <a:p>
            <a:endParaRPr lang="en-SG" dirty="0"/>
          </a:p>
          <a:p>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12</a:t>
            </a:fld>
            <a:endParaRPr lang="en-US"/>
          </a:p>
        </p:txBody>
      </p:sp>
    </p:spTree>
    <p:extLst>
      <p:ext uri="{BB962C8B-B14F-4D97-AF65-F5344CB8AC3E}">
        <p14:creationId xmlns:p14="http://schemas.microsoft.com/office/powerpoint/2010/main" val="1605418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three columns of data, and 26 rows. Note that the number of rows of phenotypic data match the number of columns of expression data, and indeed that the row and column names are identically ordered:</a:t>
            </a:r>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14</a:t>
            </a:fld>
            <a:endParaRPr lang="en-US"/>
          </a:p>
        </p:txBody>
      </p:sp>
    </p:spTree>
    <p:extLst>
      <p:ext uri="{BB962C8B-B14F-4D97-AF65-F5344CB8AC3E}">
        <p14:creationId xmlns:p14="http://schemas.microsoft.com/office/powerpoint/2010/main" val="2102304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names(</a:t>
            </a:r>
            <a:r>
              <a:rPr lang="en-SG" dirty="0" err="1"/>
              <a:t>pData</a:t>
            </a:r>
            <a:r>
              <a:rPr lang="en-SG" dirty="0"/>
              <a:t>)</a:t>
            </a:r>
          </a:p>
          <a:p>
            <a:r>
              <a:rPr lang="en-SG" dirty="0" err="1"/>
              <a:t>sapply</a:t>
            </a:r>
            <a:r>
              <a:rPr lang="en-SG" dirty="0"/>
              <a:t>(</a:t>
            </a:r>
            <a:r>
              <a:rPr lang="en-SG" dirty="0" err="1"/>
              <a:t>pData</a:t>
            </a:r>
            <a:r>
              <a:rPr lang="en-SG" dirty="0"/>
              <a:t>, class)</a:t>
            </a:r>
          </a:p>
          <a:p>
            <a:r>
              <a:rPr lang="en-SG" dirty="0" err="1"/>
              <a:t>pData</a:t>
            </a:r>
            <a:r>
              <a:rPr lang="en-SG" dirty="0"/>
              <a:t>[c(15, 20), c("gender", "type")]</a:t>
            </a:r>
          </a:p>
          <a:p>
            <a:r>
              <a:rPr lang="en-SG" dirty="0" err="1"/>
              <a:t>pData</a:t>
            </a:r>
            <a:r>
              <a:rPr lang="en-SG" dirty="0"/>
              <a:t>[</a:t>
            </a:r>
            <a:r>
              <a:rPr lang="en-SG" dirty="0" err="1"/>
              <a:t>pData$score</a:t>
            </a:r>
            <a:r>
              <a:rPr lang="en-SG" dirty="0"/>
              <a:t>&gt;0.8,]</a:t>
            </a:r>
          </a:p>
          <a:p>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16</a:t>
            </a:fld>
            <a:endParaRPr lang="en-US"/>
          </a:p>
        </p:txBody>
      </p:sp>
    </p:spTree>
    <p:extLst>
      <p:ext uri="{BB962C8B-B14F-4D97-AF65-F5344CB8AC3E}">
        <p14:creationId xmlns:p14="http://schemas.microsoft.com/office/powerpoint/2010/main" val="1529197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1FE8BF-3B2F-914E-B8E8-90FF9B164C10}" type="slidenum">
              <a:rPr lang="en-US" smtClean="0"/>
              <a:t>23</a:t>
            </a:fld>
            <a:endParaRPr lang="en-US"/>
          </a:p>
        </p:txBody>
      </p:sp>
    </p:spTree>
    <p:extLst>
      <p:ext uri="{BB962C8B-B14F-4D97-AF65-F5344CB8AC3E}">
        <p14:creationId xmlns:p14="http://schemas.microsoft.com/office/powerpoint/2010/main" val="1459738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GUI can be used as a wrapper on top of your programs. </a:t>
            </a:r>
          </a:p>
          <a:p>
            <a:r>
              <a:rPr lang="en-US" dirty="0"/>
              <a:t>Each node is a standalone program or module that carries out a specific function. And each node would have arguments to allow for modulation of the program’s behaviors.</a:t>
            </a:r>
          </a:p>
          <a:p>
            <a:endParaRPr lang="en-US" dirty="0"/>
          </a:p>
          <a:p>
            <a:r>
              <a:rPr lang="en-US" dirty="0"/>
              <a:t>The “connections” shown as arrows specify the direction of data flow. In this case, there are several layers of input. The input file for the data of interest, and a library file shown at the top in </a:t>
            </a:r>
            <a:r>
              <a:rPr lang="en-US" dirty="0" err="1"/>
              <a:t>fasta</a:t>
            </a:r>
            <a:r>
              <a:rPr lang="en-US" dirty="0"/>
              <a:t> format. </a:t>
            </a:r>
          </a:p>
          <a:p>
            <a:endParaRPr lang="en-US" dirty="0"/>
          </a:p>
          <a:p>
            <a:r>
              <a:rPr lang="en-US" dirty="0"/>
              <a:t>The data undergoes several steps of transformations until it reaches node 8, which creates an output.</a:t>
            </a:r>
          </a:p>
          <a:p>
            <a:endParaRPr lang="en-US" dirty="0"/>
          </a:p>
          <a:p>
            <a:r>
              <a:rPr lang="en-US" dirty="0"/>
              <a:t>The nice part about GUIs is that they are quite intuitive, and can be built to be aesthetically pleasing. However, this option does not always exist given what you want to do. It also requires a large and competent group of developers to maintain.</a:t>
            </a:r>
          </a:p>
          <a:p>
            <a:endParaRPr lang="en-US" dirty="0"/>
          </a:p>
        </p:txBody>
      </p:sp>
      <p:sp>
        <p:nvSpPr>
          <p:cNvPr id="4" name="Slide Number Placeholder 3"/>
          <p:cNvSpPr>
            <a:spLocks noGrp="1"/>
          </p:cNvSpPr>
          <p:nvPr>
            <p:ph type="sldNum" sz="quarter" idx="10"/>
          </p:nvPr>
        </p:nvSpPr>
        <p:spPr/>
        <p:txBody>
          <a:bodyPr/>
          <a:lstStyle/>
          <a:p>
            <a:fld id="{A2AA01D1-6301-3244-BCE5-035CA2A0E958}" type="slidenum">
              <a:rPr lang="en-US" smtClean="0"/>
              <a:t>32</a:t>
            </a:fld>
            <a:endParaRPr lang="en-US"/>
          </a:p>
        </p:txBody>
      </p:sp>
    </p:spTree>
    <p:extLst>
      <p:ext uri="{BB962C8B-B14F-4D97-AF65-F5344CB8AC3E}">
        <p14:creationId xmlns:p14="http://schemas.microsoft.com/office/powerpoint/2010/main" val="168921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A0DA2-1319-994E-9842-107E429225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A001E6-CFB8-AF4F-BC50-4FB680E68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E10601-B2C8-5A42-9779-28C92D3FED6F}"/>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5" name="Footer Placeholder 4">
            <a:extLst>
              <a:ext uri="{FF2B5EF4-FFF2-40B4-BE49-F238E27FC236}">
                <a16:creationId xmlns:a16="http://schemas.microsoft.com/office/drawing/2014/main" id="{DDDD0260-4061-7D40-9B31-329DEDF25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0AEE0-D2FE-914B-9BBF-FCD4EE1AC5C0}"/>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32240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D2F7-8152-A34C-AB65-2BA1DAB6C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2E0C81-3DB2-174C-A089-39D220C47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09EE81-90A0-8E40-8187-364EE8217DA0}"/>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5" name="Footer Placeholder 4">
            <a:extLst>
              <a:ext uri="{FF2B5EF4-FFF2-40B4-BE49-F238E27FC236}">
                <a16:creationId xmlns:a16="http://schemas.microsoft.com/office/drawing/2014/main" id="{8A0664A8-63B7-D944-A60C-0E20FC8A86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F2B169-122A-1647-999D-C030F3DA70E2}"/>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1968453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7A5482-019F-4C4A-A781-E525F34496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B93EF4-59E0-144D-857D-CBC2AFDC47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155CC1-8035-F046-9B32-B290ECDA3B98}"/>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5" name="Footer Placeholder 4">
            <a:extLst>
              <a:ext uri="{FF2B5EF4-FFF2-40B4-BE49-F238E27FC236}">
                <a16:creationId xmlns:a16="http://schemas.microsoft.com/office/drawing/2014/main" id="{CF1E29CC-7A96-AC46-9044-DDD77F565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5B2B0-E168-904B-A48C-30E3BF16D104}"/>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3423444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029F3F-3CD5-874C-9865-D11AF58886B3}"/>
              </a:ext>
            </a:extLst>
          </p:cNvPr>
          <p:cNvSpPr>
            <a:spLocks noGrp="1"/>
          </p:cNvSpPr>
          <p:nvPr userDrawn="1"/>
        </p:nvSpPr>
        <p:spPr>
          <a:xfrm>
            <a:off x="0" y="0"/>
            <a:ext cx="12192000" cy="1050758"/>
          </a:xfrm>
          <a:prstGeom prst="rect">
            <a:avLst/>
          </a:prstGeom>
          <a:solidFill>
            <a:srgbClr val="FFFFFF">
              <a:lumMod val="95000"/>
            </a:srgbClr>
          </a:solidFill>
        </p:spPr>
        <p:txBody>
          <a:bodyPr vert="horz" lIns="342900" tIns="34290" rIns="342900" bIns="34290" rtlCol="0" anchor="ctr">
            <a:noAutofit/>
          </a:bodyPr>
          <a:lstStyle>
            <a:lvl1pPr algn="ctr" defTabSz="914400" rtl="0" eaLnBrk="1" latinLnBrk="0" hangingPunct="1">
              <a:lnSpc>
                <a:spcPct val="90000"/>
              </a:lnSpc>
              <a:spcBef>
                <a:spcPct val="0"/>
              </a:spcBef>
              <a:buNone/>
              <a:tabLst>
                <a:tab pos="10579100" algn="l"/>
              </a:tabLst>
              <a:defRPr lang="en-US" sz="3400" b="0" i="0" kern="1200" spc="160" baseline="0" dirty="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defRPr>
            </a:lvl1pPr>
          </a:lstStyle>
          <a:p>
            <a:pPr marL="0" marR="0" lvl="0" indent="0" algn="ctr" defTabSz="685800" rtl="0" eaLnBrk="1" fontAlgn="auto" latinLnBrk="0" hangingPunct="1">
              <a:lnSpc>
                <a:spcPct val="90000"/>
              </a:lnSpc>
              <a:spcBef>
                <a:spcPct val="0"/>
              </a:spcBef>
              <a:spcAft>
                <a:spcPts val="0"/>
              </a:spcAft>
              <a:buClrTx/>
              <a:buSzTx/>
              <a:buFontTx/>
              <a:buNone/>
              <a:tabLst>
                <a:tab pos="7934325" algn="l"/>
              </a:tabLst>
              <a:defRPr/>
            </a:pPr>
            <a:endParaRPr kumimoji="0" lang="en-US" sz="2550" b="0" i="0" u="none" strike="noStrike" kern="1200" cap="none" spc="120" normalizeH="0" baseline="0" noProof="0" dirty="0">
              <a:ln>
                <a:noFill/>
              </a:ln>
              <a:gradFill>
                <a:gsLst>
                  <a:gs pos="0">
                    <a:srgbClr val="0074AF"/>
                  </a:gs>
                  <a:gs pos="100000">
                    <a:srgbClr val="0074AF"/>
                  </a:gs>
                </a:gsLst>
                <a:lin ang="5400000" scaled="1"/>
              </a:gradFill>
              <a:effectLst/>
              <a:uLnTx/>
              <a:uFillTx/>
              <a:latin typeface="Segoe UI Semibold" panose="020B0702040204020203" pitchFamily="34" charset="0"/>
              <a:ea typeface="+mj-ea"/>
            </a:endParaRPr>
          </a:p>
        </p:txBody>
      </p:sp>
      <p:sp>
        <p:nvSpPr>
          <p:cNvPr id="2" name="Title 1">
            <a:extLst>
              <a:ext uri="{FF2B5EF4-FFF2-40B4-BE49-F238E27FC236}">
                <a16:creationId xmlns:a16="http://schemas.microsoft.com/office/drawing/2014/main" id="{76A2D686-089A-EF45-A454-937A39BF0DCD}"/>
              </a:ext>
            </a:extLst>
          </p:cNvPr>
          <p:cNvSpPr>
            <a:spLocks noGrp="1"/>
          </p:cNvSpPr>
          <p:nvPr>
            <p:ph type="title"/>
          </p:nvPr>
        </p:nvSpPr>
        <p:spPr>
          <a:xfrm>
            <a:off x="609600" y="0"/>
            <a:ext cx="10972800" cy="1050758"/>
          </a:xfrm>
        </p:spPr>
        <p:txBody>
          <a:bodyPr vert="horz" lIns="91440" tIns="45720" rIns="91440" bIns="45720" rtlCol="0" anchor="ctr">
            <a:normAutofit/>
          </a:bodyPr>
          <a:lstStyle>
            <a:lvl1pPr>
              <a:defRPr lang="en-US" sz="3400" spc="120">
                <a:gradFill>
                  <a:gsLst>
                    <a:gs pos="0">
                      <a:srgbClr val="0074AF"/>
                    </a:gs>
                    <a:gs pos="100000">
                      <a:srgbClr val="0074AF"/>
                    </a:gs>
                  </a:gsLst>
                  <a:lin ang="5400000" scaled="1"/>
                </a:gradFill>
                <a:latin typeface="Calibri" panose="020F0502020204030204" pitchFamily="34" charset="0"/>
                <a:cs typeface="Calibri" panose="020F0502020204030204" pitchFamily="34" charset="0"/>
              </a:defRPr>
            </a:lvl1pPr>
          </a:lstStyle>
          <a:p>
            <a:pPr marL="0" lvl="0"/>
            <a:r>
              <a:rPr lang="en-US" dirty="0"/>
              <a:t>Click to edit Master title style</a:t>
            </a:r>
          </a:p>
        </p:txBody>
      </p:sp>
      <p:pic>
        <p:nvPicPr>
          <p:cNvPr id="5" name="Picture 4"/>
          <p:cNvPicPr>
            <a:picLocks noChangeAspect="1"/>
          </p:cNvPicPr>
          <p:nvPr userDrawn="1"/>
        </p:nvPicPr>
        <p:blipFill>
          <a:blip r:embed="rId3">
            <a:alphaModFix amt="18000"/>
            <a:extLst>
              <a:ext uri="{28A0092B-C50C-407E-A947-70E740481C1C}">
                <a14:useLocalDpi xmlns:a14="http://schemas.microsoft.com/office/drawing/2010/main" val="0"/>
              </a:ext>
            </a:extLst>
          </a:blip>
          <a:stretch>
            <a:fillRect/>
          </a:stretch>
        </p:blipFill>
        <p:spPr>
          <a:xfrm>
            <a:off x="-87085" y="-43544"/>
            <a:ext cx="12322629" cy="6966858"/>
          </a:xfrm>
          <a:prstGeom prst="rect">
            <a:avLst/>
          </a:prstGeom>
          <a:effectLst>
            <a:outerShdw sx="1000" sy="1000" algn="ctr" rotWithShape="0">
              <a:srgbClr val="000000"/>
            </a:outerShdw>
          </a:effectLst>
        </p:spPr>
      </p:pic>
    </p:spTree>
    <p:custDataLst>
      <p:tags r:id="rId1"/>
    </p:custDataLst>
    <p:extLst>
      <p:ext uri="{BB962C8B-B14F-4D97-AF65-F5344CB8AC3E}">
        <p14:creationId xmlns:p14="http://schemas.microsoft.com/office/powerpoint/2010/main" val="199196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06A-B506-BD41-A129-9C74B3FAE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01AD1E-0D2F-524B-A1CD-FB2D13041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CB85F-3EC3-DB43-9868-A9CB76823555}"/>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5" name="Footer Placeholder 4">
            <a:extLst>
              <a:ext uri="{FF2B5EF4-FFF2-40B4-BE49-F238E27FC236}">
                <a16:creationId xmlns:a16="http://schemas.microsoft.com/office/drawing/2014/main" id="{07B617EE-F7E0-FB45-B0A9-EF0B88F1D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04121-62A4-5E46-9F65-823DEBDACDC3}"/>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3264370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4E9D-38B6-6C42-B61A-DC019B45B6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D791B4-8A3B-6945-98E2-9A803C2FF5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BDFDAC-029C-B145-A58A-31756C49B948}"/>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5" name="Footer Placeholder 4">
            <a:extLst>
              <a:ext uri="{FF2B5EF4-FFF2-40B4-BE49-F238E27FC236}">
                <a16:creationId xmlns:a16="http://schemas.microsoft.com/office/drawing/2014/main" id="{0098FFD2-51D9-B94C-900D-A99BF6F18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093A63-3DCF-394E-B8DA-B20C64DD8C91}"/>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113824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BE2E-A932-F34B-9F63-2AC5C51BDB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F9C52E-B81F-0D48-8497-CC81D0C471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D34BDB-1541-3A4A-A6B5-7AF460C2D4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A98A32-7675-C843-AABC-7A87253B920C}"/>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6" name="Footer Placeholder 5">
            <a:extLst>
              <a:ext uri="{FF2B5EF4-FFF2-40B4-BE49-F238E27FC236}">
                <a16:creationId xmlns:a16="http://schemas.microsoft.com/office/drawing/2014/main" id="{9AF18B1A-7FCE-514E-8567-DFFE5528D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060B2-C2A3-8847-9926-CED2115FBB76}"/>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196660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33A4-AAB3-9942-8811-03EFCCF504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260649-C6FB-B042-8011-9F182E54B3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E5FACC-6404-0145-8B96-64661E4FC2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F6E020-2DEB-5349-A629-F52B7CCE24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1E4B0-C126-6740-9410-BF3F557644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CAF66-B183-8242-8AC1-D8970445F650}"/>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8" name="Footer Placeholder 7">
            <a:extLst>
              <a:ext uri="{FF2B5EF4-FFF2-40B4-BE49-F238E27FC236}">
                <a16:creationId xmlns:a16="http://schemas.microsoft.com/office/drawing/2014/main" id="{40F06199-216B-5344-8C25-43F6EDC836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0074E2-5401-4949-8600-E05E2F2FEC5D}"/>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261392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FC4D4-1654-2B40-8269-DD533197CA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0B1CC1-479C-FE4C-9187-22CC1ADC5871}"/>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4" name="Footer Placeholder 3">
            <a:extLst>
              <a:ext uri="{FF2B5EF4-FFF2-40B4-BE49-F238E27FC236}">
                <a16:creationId xmlns:a16="http://schemas.microsoft.com/office/drawing/2014/main" id="{C869EED2-4335-294F-8ED0-0148DE698B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67C996-B05D-CA4F-A3CF-FACC47DCAB84}"/>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808741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F88A33-D30A-A346-BAD8-86D03AA9CF70}"/>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3" name="Footer Placeholder 2">
            <a:extLst>
              <a:ext uri="{FF2B5EF4-FFF2-40B4-BE49-F238E27FC236}">
                <a16:creationId xmlns:a16="http://schemas.microsoft.com/office/drawing/2014/main" id="{9998D12C-3F81-AA49-B22B-2B00DF905F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803C2A-09C1-3343-A9B6-0645FB708E66}"/>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2868976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027E7-4D6C-0A41-A643-B7E77795FD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66CCD-5355-1946-905B-A73AD7F11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4A9086-C336-754F-9516-9F37F5680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E74AD2-B9A9-1846-A275-4822945087AD}"/>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6" name="Footer Placeholder 5">
            <a:extLst>
              <a:ext uri="{FF2B5EF4-FFF2-40B4-BE49-F238E27FC236}">
                <a16:creationId xmlns:a16="http://schemas.microsoft.com/office/drawing/2014/main" id="{2D59DC66-DA45-0C40-B7FF-CB7C1658FE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2BFD4-0978-544A-AB3D-EEB7BF7092A9}"/>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978041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6964-8FC5-734F-94F5-4FE0DF61DF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790393-AD54-4E4F-B270-4E7A88DA34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DF57D6-4B5F-B24B-912D-F188B3E440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5A6688-9493-6F40-A4CD-FBE607D8D7FE}"/>
              </a:ext>
            </a:extLst>
          </p:cNvPr>
          <p:cNvSpPr>
            <a:spLocks noGrp="1"/>
          </p:cNvSpPr>
          <p:nvPr>
            <p:ph type="dt" sz="half" idx="10"/>
          </p:nvPr>
        </p:nvSpPr>
        <p:spPr/>
        <p:txBody>
          <a:bodyPr/>
          <a:lstStyle/>
          <a:p>
            <a:fld id="{B44926C7-F934-1F4D-B545-5ED600C432FA}" type="datetimeFigureOut">
              <a:rPr lang="en-US" smtClean="0"/>
              <a:t>8/10/19</a:t>
            </a:fld>
            <a:endParaRPr lang="en-US"/>
          </a:p>
        </p:txBody>
      </p:sp>
      <p:sp>
        <p:nvSpPr>
          <p:cNvPr id="6" name="Footer Placeholder 5">
            <a:extLst>
              <a:ext uri="{FF2B5EF4-FFF2-40B4-BE49-F238E27FC236}">
                <a16:creationId xmlns:a16="http://schemas.microsoft.com/office/drawing/2014/main" id="{62C67582-44CA-0C45-89F8-C0CBEFD52E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71E85-11C9-C140-8187-452CAE0BBC81}"/>
              </a:ext>
            </a:extLst>
          </p:cNvPr>
          <p:cNvSpPr>
            <a:spLocks noGrp="1"/>
          </p:cNvSpPr>
          <p:nvPr>
            <p:ph type="sldNum" sz="quarter" idx="12"/>
          </p:nvPr>
        </p:nvSpPr>
        <p:spPr/>
        <p:txBody>
          <a:bodyPr/>
          <a:lstStyle/>
          <a:p>
            <a:fld id="{AF92AF1D-FDFC-C54B-BFF0-BB9F65242C49}" type="slidenum">
              <a:rPr lang="en-US" smtClean="0"/>
              <a:t>‹#›</a:t>
            </a:fld>
            <a:endParaRPr lang="en-US"/>
          </a:p>
        </p:txBody>
      </p:sp>
    </p:spTree>
    <p:extLst>
      <p:ext uri="{BB962C8B-B14F-4D97-AF65-F5344CB8AC3E}">
        <p14:creationId xmlns:p14="http://schemas.microsoft.com/office/powerpoint/2010/main" val="1874247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773715-1329-1542-A2A2-C0E7466EE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69DBF4-8F0D-1842-8C14-ADEFF6F02E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3E132-023A-104D-B02A-E394F55AD1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4926C7-F934-1F4D-B545-5ED600C432FA}" type="datetimeFigureOut">
              <a:rPr lang="en-US" smtClean="0"/>
              <a:t>8/10/19</a:t>
            </a:fld>
            <a:endParaRPr lang="en-US"/>
          </a:p>
        </p:txBody>
      </p:sp>
      <p:sp>
        <p:nvSpPr>
          <p:cNvPr id="5" name="Footer Placeholder 4">
            <a:extLst>
              <a:ext uri="{FF2B5EF4-FFF2-40B4-BE49-F238E27FC236}">
                <a16:creationId xmlns:a16="http://schemas.microsoft.com/office/drawing/2014/main" id="{046E8248-5968-F74E-B39A-444871B76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BE0383-C844-384B-B85A-C66223A400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2AF1D-FDFC-C54B-BFF0-BB9F65242C49}" type="slidenum">
              <a:rPr lang="en-US" smtClean="0"/>
              <a:t>‹#›</a:t>
            </a:fld>
            <a:endParaRPr lang="en-US"/>
          </a:p>
        </p:txBody>
      </p:sp>
    </p:spTree>
    <p:extLst>
      <p:ext uri="{BB962C8B-B14F-4D97-AF65-F5344CB8AC3E}">
        <p14:creationId xmlns:p14="http://schemas.microsoft.com/office/powerpoint/2010/main" val="3838408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aster.bioconductor.org/packages/release/workflows/vignettes/proteomics/inst/doc/proteomics.html" TargetMode="External"/><Relationship Id="rId2" Type="http://schemas.openxmlformats.org/officeDocument/2006/relationships/hyperlink" Target="http://master.bioconductor.org/packages/release/workflows/vignettes/sequencing/inst/doc/sequencing.html" TargetMode="External"/><Relationship Id="rId1" Type="http://schemas.openxmlformats.org/officeDocument/2006/relationships/slideLayout" Target="../slideLayouts/slideLayout2.xml"/><Relationship Id="rId5" Type="http://schemas.openxmlformats.org/officeDocument/2006/relationships/hyperlink" Target="http://master.bioconductor.org/packages/release/workflows/vignettes/arrays/inst/doc/arrays.html" TargetMode="External"/><Relationship Id="rId4" Type="http://schemas.openxmlformats.org/officeDocument/2006/relationships/hyperlink" Target="http://master.bioconductor.org/packages/release/workflows/vignettes/rnaseqGene/inst/doc/rnaseqGene.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13.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bioconductor.org/packages/release/BiocViews.html%23___Software"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bioconductor.org/packages/release/BiocViews.html%23___MassSpectrometry" TargetMode="External"/><Relationship Id="rId2" Type="http://schemas.openxmlformats.org/officeDocument/2006/relationships/hyperlink" Target="http://bioconductor.org/packages/release/BiocViews.html%23___Proteomics" TargetMode="External"/><Relationship Id="rId1" Type="http://schemas.openxmlformats.org/officeDocument/2006/relationships/slideLayout" Target="../slideLayouts/slideLayout6.xml"/><Relationship Id="rId4" Type="http://schemas.openxmlformats.org/officeDocument/2006/relationships/hyperlink" Target="http://bioconductor.org/packages/release/BiocViews.html%23___MassSpectrometryData"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www.proteomexchange.org/" TargetMode="External"/><Relationship Id="rId2" Type="http://schemas.openxmlformats.org/officeDocument/2006/relationships/hyperlink" Target="http://bioconductor.org/packages/rpx" TargetMode="External"/><Relationship Id="rId1" Type="http://schemas.openxmlformats.org/officeDocument/2006/relationships/slideLayout" Target="../slideLayouts/slideLayout6.xml"/><Relationship Id="rId6" Type="http://schemas.openxmlformats.org/officeDocument/2006/relationships/hyperlink" Target="http://massive.ucsd.edu/ProteoSAFe/static/massive.jsp" TargetMode="External"/><Relationship Id="rId5" Type="http://schemas.openxmlformats.org/officeDocument/2006/relationships/hyperlink" Target="http://www.peptideatlas.org/passel/" TargetMode="External"/><Relationship Id="rId4" Type="http://schemas.openxmlformats.org/officeDocument/2006/relationships/hyperlink" Target="https://www.ebi.ac.uk/pride/archive/"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16.tif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17.tif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8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84.tiff"/><Relationship Id="rId2" Type="http://schemas.openxmlformats.org/officeDocument/2006/relationships/image" Target="../media/image183.png"/><Relationship Id="rId1" Type="http://schemas.openxmlformats.org/officeDocument/2006/relationships/slideLayout" Target="../slideLayouts/slideLayout12.xml"/><Relationship Id="rId4" Type="http://schemas.openxmlformats.org/officeDocument/2006/relationships/image" Target="../media/image185.tiff"/></Relationships>
</file>

<file path=ppt/slides/_rels/slide8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84.tiff"/><Relationship Id="rId2" Type="http://schemas.openxmlformats.org/officeDocument/2006/relationships/image" Target="../media/image183.png"/><Relationship Id="rId1" Type="http://schemas.openxmlformats.org/officeDocument/2006/relationships/slideLayout" Target="../slideLayouts/slideLayout12.xml"/><Relationship Id="rId4" Type="http://schemas.openxmlformats.org/officeDocument/2006/relationships/image" Target="../media/image185.tif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1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01DDA5-47AD-5544-B816-2E21AD60F11C}"/>
              </a:ext>
            </a:extLst>
          </p:cNvPr>
          <p:cNvSpPr>
            <a:spLocks noGrp="1"/>
          </p:cNvSpPr>
          <p:nvPr>
            <p:ph type="ctrTitle"/>
          </p:nvPr>
        </p:nvSpPr>
        <p:spPr>
          <a:xfrm>
            <a:off x="838199" y="4525347"/>
            <a:ext cx="6801321" cy="1737360"/>
          </a:xfrm>
        </p:spPr>
        <p:txBody>
          <a:bodyPr anchor="ctr">
            <a:normAutofit/>
          </a:bodyPr>
          <a:lstStyle/>
          <a:p>
            <a:pPr algn="r"/>
            <a:r>
              <a:rPr lang="en-US" dirty="0"/>
              <a:t>Applied Bioinformatics</a:t>
            </a:r>
          </a:p>
        </p:txBody>
      </p:sp>
      <p:sp>
        <p:nvSpPr>
          <p:cNvPr id="3" name="Subtitle 2">
            <a:extLst>
              <a:ext uri="{FF2B5EF4-FFF2-40B4-BE49-F238E27FC236}">
                <a16:creationId xmlns:a16="http://schemas.microsoft.com/office/drawing/2014/main" id="{85667F05-2AF6-164F-8764-A355A5ACEB97}"/>
              </a:ext>
            </a:extLst>
          </p:cNvPr>
          <p:cNvSpPr>
            <a:spLocks noGrp="1"/>
          </p:cNvSpPr>
          <p:nvPr>
            <p:ph type="subTitle" idx="1"/>
          </p:nvPr>
        </p:nvSpPr>
        <p:spPr>
          <a:xfrm>
            <a:off x="7961258" y="4525347"/>
            <a:ext cx="3258675" cy="1737360"/>
          </a:xfrm>
        </p:spPr>
        <p:txBody>
          <a:bodyPr anchor="ctr">
            <a:normAutofit/>
          </a:bodyPr>
          <a:lstStyle/>
          <a:p>
            <a:pPr algn="l"/>
            <a:endParaRPr lang="en-US" dirty="0"/>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974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D023F8-E296-B44E-A91E-C17993125FF6}"/>
              </a:ext>
            </a:extLst>
          </p:cNvPr>
          <p:cNvSpPr>
            <a:spLocks noGrp="1"/>
          </p:cNvSpPr>
          <p:nvPr>
            <p:ph type="title"/>
          </p:nvPr>
        </p:nvSpPr>
        <p:spPr>
          <a:xfrm>
            <a:off x="863029" y="1012004"/>
            <a:ext cx="3416158" cy="4795408"/>
          </a:xfrm>
        </p:spPr>
        <p:txBody>
          <a:bodyPr>
            <a:normAutofit/>
          </a:bodyPr>
          <a:lstStyle/>
          <a:p>
            <a:r>
              <a:rPr lang="en-US" sz="4100" dirty="0">
                <a:solidFill>
                  <a:srgbClr val="FFFFFF"/>
                </a:solidFill>
              </a:rPr>
              <a:t>Converting </a:t>
            </a:r>
            <a:r>
              <a:rPr lang="en-US" sz="4100" dirty="0" err="1">
                <a:solidFill>
                  <a:srgbClr val="FFFFFF"/>
                </a:solidFill>
              </a:rPr>
              <a:t>ExpressionSet</a:t>
            </a:r>
            <a:r>
              <a:rPr lang="en-US" sz="4100" dirty="0">
                <a:solidFill>
                  <a:srgbClr val="FFFFFF"/>
                </a:solidFill>
              </a:rPr>
              <a:t> from other objects</a:t>
            </a:r>
          </a:p>
        </p:txBody>
      </p:sp>
      <p:graphicFrame>
        <p:nvGraphicFramePr>
          <p:cNvPr id="5" name="Content Placeholder 2">
            <a:extLst>
              <a:ext uri="{FF2B5EF4-FFF2-40B4-BE49-F238E27FC236}">
                <a16:creationId xmlns:a16="http://schemas.microsoft.com/office/drawing/2014/main" id="{2BE1DFD1-79FB-4C8C-A325-CC31F806288E}"/>
              </a:ext>
            </a:extLst>
          </p:cNvPr>
          <p:cNvGraphicFramePr>
            <a:graphicFrameLocks noGrp="1"/>
          </p:cNvGraphicFramePr>
          <p:nvPr>
            <p:ph idx="1"/>
            <p:extLst>
              <p:ext uri="{D42A27DB-BD31-4B8C-83A1-F6EECF244321}">
                <p14:modId xmlns:p14="http://schemas.microsoft.com/office/powerpoint/2010/main" val="372475085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691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A338B5-8C30-C740-BE17-DA96FAEABA4A}"/>
              </a:ext>
            </a:extLst>
          </p:cNvPr>
          <p:cNvSpPr>
            <a:spLocks noGrp="1"/>
          </p:cNvSpPr>
          <p:nvPr>
            <p:ph type="title"/>
          </p:nvPr>
        </p:nvSpPr>
        <p:spPr>
          <a:xfrm>
            <a:off x="863029" y="1012004"/>
            <a:ext cx="3416158" cy="4795408"/>
          </a:xfrm>
        </p:spPr>
        <p:txBody>
          <a:bodyPr>
            <a:normAutofit/>
          </a:bodyPr>
          <a:lstStyle/>
          <a:p>
            <a:r>
              <a:rPr lang="en-US">
                <a:solidFill>
                  <a:srgbClr val="FFFFFF"/>
                </a:solidFill>
              </a:rPr>
              <a:t>assayData</a:t>
            </a:r>
          </a:p>
        </p:txBody>
      </p:sp>
      <p:graphicFrame>
        <p:nvGraphicFramePr>
          <p:cNvPr id="5" name="Content Placeholder 2">
            <a:extLst>
              <a:ext uri="{FF2B5EF4-FFF2-40B4-BE49-F238E27FC236}">
                <a16:creationId xmlns:a16="http://schemas.microsoft.com/office/drawing/2014/main" id="{1DFE631E-525A-422C-A402-685294C8254B}"/>
              </a:ext>
            </a:extLst>
          </p:cNvPr>
          <p:cNvGraphicFramePr>
            <a:graphicFrameLocks noGrp="1"/>
          </p:cNvGraphicFramePr>
          <p:nvPr>
            <p:ph idx="1"/>
            <p:extLst>
              <p:ext uri="{D42A27DB-BD31-4B8C-83A1-F6EECF244321}">
                <p14:modId xmlns:p14="http://schemas.microsoft.com/office/powerpoint/2010/main" val="19193190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899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612E53-3F8C-2842-8DD3-4ACF3664F508}"/>
              </a:ext>
            </a:extLst>
          </p:cNvPr>
          <p:cNvSpPr>
            <a:spLocks noGrp="1"/>
          </p:cNvSpPr>
          <p:nvPr>
            <p:ph type="title"/>
          </p:nvPr>
        </p:nvSpPr>
        <p:spPr>
          <a:xfrm>
            <a:off x="863029" y="1012004"/>
            <a:ext cx="3416158" cy="4795408"/>
          </a:xfrm>
        </p:spPr>
        <p:txBody>
          <a:bodyPr>
            <a:normAutofit/>
          </a:bodyPr>
          <a:lstStyle/>
          <a:p>
            <a:r>
              <a:rPr lang="en-US">
                <a:solidFill>
                  <a:srgbClr val="FFFFFF"/>
                </a:solidFill>
              </a:rPr>
              <a:t>assayData</a:t>
            </a:r>
          </a:p>
        </p:txBody>
      </p:sp>
      <p:graphicFrame>
        <p:nvGraphicFramePr>
          <p:cNvPr id="5" name="Content Placeholder 2">
            <a:extLst>
              <a:ext uri="{FF2B5EF4-FFF2-40B4-BE49-F238E27FC236}">
                <a16:creationId xmlns:a16="http://schemas.microsoft.com/office/drawing/2014/main" id="{FBA4A7AA-C74A-44C8-9753-226851CA43D7}"/>
              </a:ext>
            </a:extLst>
          </p:cNvPr>
          <p:cNvGraphicFramePr>
            <a:graphicFrameLocks noGrp="1"/>
          </p:cNvGraphicFramePr>
          <p:nvPr>
            <p:ph idx="1"/>
            <p:extLst>
              <p:ext uri="{D42A27DB-BD31-4B8C-83A1-F6EECF244321}">
                <p14:modId xmlns:p14="http://schemas.microsoft.com/office/powerpoint/2010/main" val="13153122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3888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B5DE8D-B8EB-9D4E-9DA3-300D6DE00F96}"/>
              </a:ext>
            </a:extLst>
          </p:cNvPr>
          <p:cNvSpPr>
            <a:spLocks noGrp="1"/>
          </p:cNvSpPr>
          <p:nvPr>
            <p:ph type="title"/>
          </p:nvPr>
        </p:nvSpPr>
        <p:spPr>
          <a:xfrm>
            <a:off x="863029" y="1012004"/>
            <a:ext cx="3416158" cy="4795408"/>
          </a:xfrm>
        </p:spPr>
        <p:txBody>
          <a:bodyPr>
            <a:normAutofit/>
          </a:bodyPr>
          <a:lstStyle/>
          <a:p>
            <a:r>
              <a:rPr lang="en-US">
                <a:solidFill>
                  <a:srgbClr val="FFFFFF"/>
                </a:solidFill>
              </a:rPr>
              <a:t>phenoData</a:t>
            </a:r>
          </a:p>
        </p:txBody>
      </p:sp>
      <p:graphicFrame>
        <p:nvGraphicFramePr>
          <p:cNvPr id="5" name="Content Placeholder 2">
            <a:extLst>
              <a:ext uri="{FF2B5EF4-FFF2-40B4-BE49-F238E27FC236}">
                <a16:creationId xmlns:a16="http://schemas.microsoft.com/office/drawing/2014/main" id="{0FB68570-FE7A-48A9-825E-99D9689B5121}"/>
              </a:ext>
            </a:extLst>
          </p:cNvPr>
          <p:cNvGraphicFramePr>
            <a:graphicFrameLocks noGrp="1"/>
          </p:cNvGraphicFramePr>
          <p:nvPr>
            <p:ph idx="1"/>
            <p:extLst>
              <p:ext uri="{D42A27DB-BD31-4B8C-83A1-F6EECF244321}">
                <p14:modId xmlns:p14="http://schemas.microsoft.com/office/powerpoint/2010/main" val="347439476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8688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DBFD86-2A22-674C-AB3A-478E4F7A5779}"/>
              </a:ext>
            </a:extLst>
          </p:cNvPr>
          <p:cNvSpPr>
            <a:spLocks noGrp="1"/>
          </p:cNvSpPr>
          <p:nvPr>
            <p:ph type="title"/>
          </p:nvPr>
        </p:nvSpPr>
        <p:spPr>
          <a:xfrm>
            <a:off x="863029" y="1012004"/>
            <a:ext cx="3416158" cy="4795408"/>
          </a:xfrm>
        </p:spPr>
        <p:txBody>
          <a:bodyPr>
            <a:normAutofit/>
          </a:bodyPr>
          <a:lstStyle/>
          <a:p>
            <a:r>
              <a:rPr lang="en-US">
                <a:solidFill>
                  <a:srgbClr val="FFFFFF"/>
                </a:solidFill>
              </a:rPr>
              <a:t>phenoData</a:t>
            </a:r>
          </a:p>
        </p:txBody>
      </p:sp>
      <p:graphicFrame>
        <p:nvGraphicFramePr>
          <p:cNvPr id="5" name="Content Placeholder 2">
            <a:extLst>
              <a:ext uri="{FF2B5EF4-FFF2-40B4-BE49-F238E27FC236}">
                <a16:creationId xmlns:a16="http://schemas.microsoft.com/office/drawing/2014/main" id="{ADBA788D-57C2-421D-88DE-0FE50DE55278}"/>
              </a:ext>
            </a:extLst>
          </p:cNvPr>
          <p:cNvGraphicFramePr>
            <a:graphicFrameLocks noGrp="1"/>
          </p:cNvGraphicFramePr>
          <p:nvPr>
            <p:ph idx="1"/>
            <p:extLst>
              <p:ext uri="{D42A27DB-BD31-4B8C-83A1-F6EECF244321}">
                <p14:modId xmlns:p14="http://schemas.microsoft.com/office/powerpoint/2010/main" val="62630668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9898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1444AE-D093-B84D-A43A-C41844A2C2CD}"/>
              </a:ext>
            </a:extLst>
          </p:cNvPr>
          <p:cNvSpPr>
            <a:spLocks noGrp="1"/>
          </p:cNvSpPr>
          <p:nvPr>
            <p:ph type="title"/>
          </p:nvPr>
        </p:nvSpPr>
        <p:spPr>
          <a:xfrm>
            <a:off x="863029" y="1012004"/>
            <a:ext cx="3416158" cy="4795408"/>
          </a:xfrm>
        </p:spPr>
        <p:txBody>
          <a:bodyPr>
            <a:normAutofit/>
          </a:bodyPr>
          <a:lstStyle/>
          <a:p>
            <a:r>
              <a:rPr lang="en-US">
                <a:solidFill>
                  <a:srgbClr val="FFFFFF"/>
                </a:solidFill>
              </a:rPr>
              <a:t>phenoData</a:t>
            </a:r>
          </a:p>
        </p:txBody>
      </p:sp>
      <p:graphicFrame>
        <p:nvGraphicFramePr>
          <p:cNvPr id="5" name="Content Placeholder 2">
            <a:extLst>
              <a:ext uri="{FF2B5EF4-FFF2-40B4-BE49-F238E27FC236}">
                <a16:creationId xmlns:a16="http://schemas.microsoft.com/office/drawing/2014/main" id="{51A6241B-1EF6-4B02-B43B-044F357502A7}"/>
              </a:ext>
            </a:extLst>
          </p:cNvPr>
          <p:cNvGraphicFramePr>
            <a:graphicFrameLocks noGrp="1"/>
          </p:cNvGraphicFramePr>
          <p:nvPr>
            <p:ph idx="1"/>
            <p:extLst>
              <p:ext uri="{D42A27DB-BD31-4B8C-83A1-F6EECF244321}">
                <p14:modId xmlns:p14="http://schemas.microsoft.com/office/powerpoint/2010/main" val="225350211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662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D563AF-5ECE-134E-8333-EEAE5ABD6C07}"/>
              </a:ext>
            </a:extLst>
          </p:cNvPr>
          <p:cNvSpPr>
            <a:spLocks noGrp="1"/>
          </p:cNvSpPr>
          <p:nvPr>
            <p:ph type="title"/>
          </p:nvPr>
        </p:nvSpPr>
        <p:spPr>
          <a:xfrm>
            <a:off x="863029" y="1012004"/>
            <a:ext cx="3416158" cy="4795408"/>
          </a:xfrm>
        </p:spPr>
        <p:txBody>
          <a:bodyPr>
            <a:normAutofit/>
          </a:bodyPr>
          <a:lstStyle/>
          <a:p>
            <a:r>
              <a:rPr lang="en-US">
                <a:solidFill>
                  <a:srgbClr val="FFFFFF"/>
                </a:solidFill>
              </a:rPr>
              <a:t>Question time</a:t>
            </a:r>
          </a:p>
        </p:txBody>
      </p:sp>
      <p:graphicFrame>
        <p:nvGraphicFramePr>
          <p:cNvPr id="5" name="Content Placeholder 2">
            <a:extLst>
              <a:ext uri="{FF2B5EF4-FFF2-40B4-BE49-F238E27FC236}">
                <a16:creationId xmlns:a16="http://schemas.microsoft.com/office/drawing/2014/main" id="{76BDFE8D-B0B5-4847-80EB-97C84B20AEA1}"/>
              </a:ext>
            </a:extLst>
          </p:cNvPr>
          <p:cNvGraphicFramePr>
            <a:graphicFrameLocks noGrp="1"/>
          </p:cNvGraphicFramePr>
          <p:nvPr>
            <p:ph idx="1"/>
            <p:extLst>
              <p:ext uri="{D42A27DB-BD31-4B8C-83A1-F6EECF244321}">
                <p14:modId xmlns:p14="http://schemas.microsoft.com/office/powerpoint/2010/main" val="61934216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2372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059BAA-3E73-E649-B898-2CC4C520B9EB}"/>
              </a:ext>
            </a:extLst>
          </p:cNvPr>
          <p:cNvSpPr>
            <a:spLocks noGrp="1"/>
          </p:cNvSpPr>
          <p:nvPr>
            <p:ph type="title"/>
          </p:nvPr>
        </p:nvSpPr>
        <p:spPr>
          <a:xfrm>
            <a:off x="863029" y="1012004"/>
            <a:ext cx="3416158" cy="4795408"/>
          </a:xfrm>
        </p:spPr>
        <p:txBody>
          <a:bodyPr>
            <a:normAutofit/>
          </a:bodyPr>
          <a:lstStyle/>
          <a:p>
            <a:r>
              <a:rPr lang="en-US">
                <a:solidFill>
                  <a:srgbClr val="FFFFFF"/>
                </a:solidFill>
              </a:rPr>
              <a:t>phenoData</a:t>
            </a:r>
          </a:p>
        </p:txBody>
      </p:sp>
      <p:graphicFrame>
        <p:nvGraphicFramePr>
          <p:cNvPr id="7" name="Content Placeholder 2">
            <a:extLst>
              <a:ext uri="{FF2B5EF4-FFF2-40B4-BE49-F238E27FC236}">
                <a16:creationId xmlns:a16="http://schemas.microsoft.com/office/drawing/2014/main" id="{11981603-5916-4219-A99F-11D3BF78DBBD}"/>
              </a:ext>
            </a:extLst>
          </p:cNvPr>
          <p:cNvGraphicFramePr>
            <a:graphicFrameLocks noGrp="1"/>
          </p:cNvGraphicFramePr>
          <p:nvPr>
            <p:ph idx="1"/>
            <p:extLst>
              <p:ext uri="{D42A27DB-BD31-4B8C-83A1-F6EECF244321}">
                <p14:modId xmlns:p14="http://schemas.microsoft.com/office/powerpoint/2010/main" val="277885579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45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2FB14D-9DC7-3B4C-8AF9-A90C5ED08B91}"/>
              </a:ext>
            </a:extLst>
          </p:cNvPr>
          <p:cNvSpPr>
            <a:spLocks noGrp="1"/>
          </p:cNvSpPr>
          <p:nvPr>
            <p:ph type="title"/>
          </p:nvPr>
        </p:nvSpPr>
        <p:spPr>
          <a:xfrm>
            <a:off x="863029" y="1012004"/>
            <a:ext cx="3416158" cy="4795408"/>
          </a:xfrm>
        </p:spPr>
        <p:txBody>
          <a:bodyPr>
            <a:normAutofit/>
          </a:bodyPr>
          <a:lstStyle/>
          <a:p>
            <a:r>
              <a:rPr lang="en-US" sz="2800">
                <a:solidFill>
                  <a:srgbClr val="FFFFFF"/>
                </a:solidFill>
              </a:rPr>
              <a:t>annotatedDataFrame</a:t>
            </a:r>
          </a:p>
        </p:txBody>
      </p:sp>
      <p:graphicFrame>
        <p:nvGraphicFramePr>
          <p:cNvPr id="5" name="Content Placeholder 2">
            <a:extLst>
              <a:ext uri="{FF2B5EF4-FFF2-40B4-BE49-F238E27FC236}">
                <a16:creationId xmlns:a16="http://schemas.microsoft.com/office/drawing/2014/main" id="{80537931-5F8C-49B2-962E-F82C9AF9D947}"/>
              </a:ext>
            </a:extLst>
          </p:cNvPr>
          <p:cNvGraphicFramePr>
            <a:graphicFrameLocks noGrp="1"/>
          </p:cNvGraphicFramePr>
          <p:nvPr>
            <p:ph idx="1"/>
            <p:extLst>
              <p:ext uri="{D42A27DB-BD31-4B8C-83A1-F6EECF244321}">
                <p14:modId xmlns:p14="http://schemas.microsoft.com/office/powerpoint/2010/main" val="257609503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325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1E5FB8-807F-CE4F-ABDC-D539269FADB8}"/>
              </a:ext>
            </a:extLst>
          </p:cNvPr>
          <p:cNvSpPr>
            <a:spLocks noGrp="1"/>
          </p:cNvSpPr>
          <p:nvPr>
            <p:ph type="title"/>
          </p:nvPr>
        </p:nvSpPr>
        <p:spPr>
          <a:xfrm>
            <a:off x="863029" y="1012004"/>
            <a:ext cx="3416158" cy="4795408"/>
          </a:xfrm>
        </p:spPr>
        <p:txBody>
          <a:bodyPr>
            <a:normAutofit/>
          </a:bodyPr>
          <a:lstStyle/>
          <a:p>
            <a:r>
              <a:rPr lang="en-US">
                <a:solidFill>
                  <a:srgbClr val="FFFFFF"/>
                </a:solidFill>
              </a:rPr>
              <a:t>featureData</a:t>
            </a:r>
          </a:p>
        </p:txBody>
      </p:sp>
      <p:graphicFrame>
        <p:nvGraphicFramePr>
          <p:cNvPr id="5" name="Content Placeholder 2">
            <a:extLst>
              <a:ext uri="{FF2B5EF4-FFF2-40B4-BE49-F238E27FC236}">
                <a16:creationId xmlns:a16="http://schemas.microsoft.com/office/drawing/2014/main" id="{1284FCC0-900A-4926-83E5-402C4B1D3E69}"/>
              </a:ext>
            </a:extLst>
          </p:cNvPr>
          <p:cNvGraphicFramePr>
            <a:graphicFrameLocks noGrp="1"/>
          </p:cNvGraphicFramePr>
          <p:nvPr>
            <p:ph idx="1"/>
            <p:extLst>
              <p:ext uri="{D42A27DB-BD31-4B8C-83A1-F6EECF244321}">
                <p14:modId xmlns:p14="http://schemas.microsoft.com/office/powerpoint/2010/main" val="312445581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4012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covered</a:t>
            </a:r>
          </a:p>
        </p:txBody>
      </p:sp>
      <p:sp>
        <p:nvSpPr>
          <p:cNvPr id="3" name="Content Placeholder 2"/>
          <p:cNvSpPr>
            <a:spLocks noGrp="1"/>
          </p:cNvSpPr>
          <p:nvPr>
            <p:ph idx="1"/>
          </p:nvPr>
        </p:nvSpPr>
        <p:spPr/>
        <p:txBody>
          <a:bodyPr/>
          <a:lstStyle/>
          <a:p>
            <a:r>
              <a:rPr lang="en-US" dirty="0"/>
              <a:t>Bioconductor</a:t>
            </a:r>
          </a:p>
          <a:p>
            <a:r>
              <a:rPr lang="en-US" dirty="0" err="1"/>
              <a:t>ExpressionSet</a:t>
            </a:r>
            <a:endParaRPr lang="en-US" dirty="0"/>
          </a:p>
          <a:p>
            <a:r>
              <a:rPr lang="en-US" dirty="0"/>
              <a:t>Workflows</a:t>
            </a:r>
          </a:p>
          <a:p>
            <a:r>
              <a:rPr lang="en-US" dirty="0"/>
              <a:t>A simple </a:t>
            </a:r>
            <a:r>
              <a:rPr lang="en-US" dirty="0" err="1"/>
              <a:t>Bioconductor</a:t>
            </a:r>
            <a:r>
              <a:rPr lang="en-US" dirty="0"/>
              <a:t> workflow</a:t>
            </a:r>
          </a:p>
          <a:p>
            <a:r>
              <a:rPr lang="en-US" dirty="0" err="1"/>
              <a:t>Ensembl</a:t>
            </a:r>
            <a:endParaRPr lang="en-US" dirty="0"/>
          </a:p>
          <a:p>
            <a:r>
              <a:rPr lang="en-US" dirty="0"/>
              <a:t>Gene Expression Omnibus</a:t>
            </a:r>
          </a:p>
        </p:txBody>
      </p:sp>
    </p:spTree>
    <p:extLst>
      <p:ext uri="{BB962C8B-B14F-4D97-AF65-F5344CB8AC3E}">
        <p14:creationId xmlns:p14="http://schemas.microsoft.com/office/powerpoint/2010/main" val="59661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61F7BE-E615-E44A-AC47-23EF358788D8}"/>
              </a:ext>
            </a:extLst>
          </p:cNvPr>
          <p:cNvSpPr>
            <a:spLocks noGrp="1"/>
          </p:cNvSpPr>
          <p:nvPr>
            <p:ph type="title"/>
          </p:nvPr>
        </p:nvSpPr>
        <p:spPr>
          <a:xfrm>
            <a:off x="863029" y="1012004"/>
            <a:ext cx="3416158" cy="4795408"/>
          </a:xfrm>
        </p:spPr>
        <p:txBody>
          <a:bodyPr>
            <a:normAutofit/>
          </a:bodyPr>
          <a:lstStyle/>
          <a:p>
            <a:r>
              <a:rPr lang="en-US">
                <a:solidFill>
                  <a:srgbClr val="FFFFFF"/>
                </a:solidFill>
              </a:rPr>
              <a:t>featureData</a:t>
            </a:r>
          </a:p>
        </p:txBody>
      </p:sp>
      <p:graphicFrame>
        <p:nvGraphicFramePr>
          <p:cNvPr id="5" name="Content Placeholder 2">
            <a:extLst>
              <a:ext uri="{FF2B5EF4-FFF2-40B4-BE49-F238E27FC236}">
                <a16:creationId xmlns:a16="http://schemas.microsoft.com/office/drawing/2014/main" id="{261D84D1-9827-404B-9D59-CCF8653FDF64}"/>
              </a:ext>
            </a:extLst>
          </p:cNvPr>
          <p:cNvGraphicFramePr>
            <a:graphicFrameLocks noGrp="1"/>
          </p:cNvGraphicFramePr>
          <p:nvPr>
            <p:ph idx="1"/>
            <p:extLst>
              <p:ext uri="{D42A27DB-BD31-4B8C-83A1-F6EECF244321}">
                <p14:modId xmlns:p14="http://schemas.microsoft.com/office/powerpoint/2010/main" val="224952773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742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3865FF-F58E-D948-A64B-8BE545F406B0}"/>
              </a:ext>
            </a:extLst>
          </p:cNvPr>
          <p:cNvSpPr>
            <a:spLocks noGrp="1"/>
          </p:cNvSpPr>
          <p:nvPr>
            <p:ph type="title"/>
          </p:nvPr>
        </p:nvSpPr>
        <p:spPr>
          <a:xfrm>
            <a:off x="863029" y="1012004"/>
            <a:ext cx="3416158" cy="4795408"/>
          </a:xfrm>
        </p:spPr>
        <p:txBody>
          <a:bodyPr>
            <a:normAutofit/>
          </a:bodyPr>
          <a:lstStyle/>
          <a:p>
            <a:r>
              <a:rPr lang="en-US">
                <a:solidFill>
                  <a:srgbClr val="FFFFFF"/>
                </a:solidFill>
              </a:rPr>
              <a:t>featureData</a:t>
            </a:r>
          </a:p>
        </p:txBody>
      </p:sp>
      <p:graphicFrame>
        <p:nvGraphicFramePr>
          <p:cNvPr id="5" name="Content Placeholder 2">
            <a:extLst>
              <a:ext uri="{FF2B5EF4-FFF2-40B4-BE49-F238E27FC236}">
                <a16:creationId xmlns:a16="http://schemas.microsoft.com/office/drawing/2014/main" id="{E8A84F89-6089-4550-86AE-6DA417358B85}"/>
              </a:ext>
            </a:extLst>
          </p:cNvPr>
          <p:cNvGraphicFramePr>
            <a:graphicFrameLocks noGrp="1"/>
          </p:cNvGraphicFramePr>
          <p:nvPr>
            <p:ph idx="1"/>
            <p:extLst>
              <p:ext uri="{D42A27DB-BD31-4B8C-83A1-F6EECF244321}">
                <p14:modId xmlns:p14="http://schemas.microsoft.com/office/powerpoint/2010/main" val="206652064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366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3AAC0C-4CFB-E34D-9B4C-475D66B383C7}"/>
              </a:ext>
            </a:extLst>
          </p:cNvPr>
          <p:cNvSpPr>
            <a:spLocks noGrp="1"/>
          </p:cNvSpPr>
          <p:nvPr>
            <p:ph type="title"/>
          </p:nvPr>
        </p:nvSpPr>
        <p:spPr>
          <a:xfrm>
            <a:off x="863029" y="1012004"/>
            <a:ext cx="3416158" cy="4795408"/>
          </a:xfrm>
        </p:spPr>
        <p:txBody>
          <a:bodyPr>
            <a:normAutofit/>
          </a:bodyPr>
          <a:lstStyle/>
          <a:p>
            <a:r>
              <a:rPr lang="en-US" sz="3400">
                <a:solidFill>
                  <a:srgbClr val="FFFFFF"/>
                </a:solidFill>
              </a:rPr>
              <a:t>experimentalData</a:t>
            </a:r>
          </a:p>
        </p:txBody>
      </p:sp>
      <p:graphicFrame>
        <p:nvGraphicFramePr>
          <p:cNvPr id="7" name="Content Placeholder 2">
            <a:extLst>
              <a:ext uri="{FF2B5EF4-FFF2-40B4-BE49-F238E27FC236}">
                <a16:creationId xmlns:a16="http://schemas.microsoft.com/office/drawing/2014/main" id="{9967F6DF-4269-4F25-BACA-148FE7FBB910}"/>
              </a:ext>
            </a:extLst>
          </p:cNvPr>
          <p:cNvGraphicFramePr>
            <a:graphicFrameLocks noGrp="1"/>
          </p:cNvGraphicFramePr>
          <p:nvPr>
            <p:ph idx="1"/>
            <p:extLst>
              <p:ext uri="{D42A27DB-BD31-4B8C-83A1-F6EECF244321}">
                <p14:modId xmlns:p14="http://schemas.microsoft.com/office/powerpoint/2010/main" val="39030798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2021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37563A-4298-DB40-A9FA-754BCC60AF54}"/>
              </a:ext>
            </a:extLst>
          </p:cNvPr>
          <p:cNvSpPr>
            <a:spLocks noGrp="1"/>
          </p:cNvSpPr>
          <p:nvPr>
            <p:ph type="title"/>
          </p:nvPr>
        </p:nvSpPr>
        <p:spPr>
          <a:xfrm>
            <a:off x="838200" y="811161"/>
            <a:ext cx="3335594" cy="5403370"/>
          </a:xfrm>
        </p:spPr>
        <p:txBody>
          <a:bodyPr>
            <a:normAutofit/>
          </a:bodyPr>
          <a:lstStyle/>
          <a:p>
            <a:r>
              <a:rPr lang="en-US" sz="3400">
                <a:solidFill>
                  <a:srgbClr val="FFFFFF"/>
                </a:solidFill>
              </a:rPr>
              <a:t>experimentalData</a:t>
            </a:r>
          </a:p>
        </p:txBody>
      </p:sp>
      <p:sp>
        <p:nvSpPr>
          <p:cNvPr id="24" name="Rectangle 2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5" name="Content Placeholder 2">
            <a:extLst>
              <a:ext uri="{FF2B5EF4-FFF2-40B4-BE49-F238E27FC236}">
                <a16:creationId xmlns:a16="http://schemas.microsoft.com/office/drawing/2014/main" id="{A49B0258-9625-439C-ADD8-A2373BDB52E5}"/>
              </a:ext>
            </a:extLst>
          </p:cNvPr>
          <p:cNvGraphicFramePr>
            <a:graphicFrameLocks noGrp="1"/>
          </p:cNvGraphicFramePr>
          <p:nvPr>
            <p:ph idx="1"/>
            <p:extLst>
              <p:ext uri="{D42A27DB-BD31-4B8C-83A1-F6EECF244321}">
                <p14:modId xmlns:p14="http://schemas.microsoft.com/office/powerpoint/2010/main" val="953237664"/>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979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DEF326-6176-3F45-AE15-674D4898FD98}"/>
              </a:ext>
            </a:extLst>
          </p:cNvPr>
          <p:cNvSpPr>
            <a:spLocks noGrp="1"/>
          </p:cNvSpPr>
          <p:nvPr>
            <p:ph type="title"/>
          </p:nvPr>
        </p:nvSpPr>
        <p:spPr>
          <a:xfrm>
            <a:off x="863029" y="1012004"/>
            <a:ext cx="3416158" cy="4795408"/>
          </a:xfrm>
        </p:spPr>
        <p:txBody>
          <a:bodyPr>
            <a:normAutofit/>
          </a:bodyPr>
          <a:lstStyle/>
          <a:p>
            <a:r>
              <a:rPr lang="en-US">
                <a:solidFill>
                  <a:srgbClr val="FFFFFF"/>
                </a:solidFill>
              </a:rPr>
              <a:t>Putting together ExpressionSet</a:t>
            </a:r>
          </a:p>
        </p:txBody>
      </p:sp>
      <p:graphicFrame>
        <p:nvGraphicFramePr>
          <p:cNvPr id="5" name="Content Placeholder 2">
            <a:extLst>
              <a:ext uri="{FF2B5EF4-FFF2-40B4-BE49-F238E27FC236}">
                <a16:creationId xmlns:a16="http://schemas.microsoft.com/office/drawing/2014/main" id="{4CB0D996-44E6-4460-A5CD-3B5B9BA15FB0}"/>
              </a:ext>
            </a:extLst>
          </p:cNvPr>
          <p:cNvGraphicFramePr>
            <a:graphicFrameLocks noGrp="1"/>
          </p:cNvGraphicFramePr>
          <p:nvPr>
            <p:ph idx="1"/>
            <p:extLst>
              <p:ext uri="{D42A27DB-BD31-4B8C-83A1-F6EECF244321}">
                <p14:modId xmlns:p14="http://schemas.microsoft.com/office/powerpoint/2010/main" val="111748601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309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2F0C5A-9A8B-D541-AE1F-FDBE927D1A31}"/>
              </a:ext>
            </a:extLst>
          </p:cNvPr>
          <p:cNvSpPr>
            <a:spLocks noGrp="1"/>
          </p:cNvSpPr>
          <p:nvPr>
            <p:ph type="title"/>
          </p:nvPr>
        </p:nvSpPr>
        <p:spPr>
          <a:xfrm>
            <a:off x="863029" y="1012004"/>
            <a:ext cx="3416158" cy="4795408"/>
          </a:xfrm>
        </p:spPr>
        <p:txBody>
          <a:bodyPr>
            <a:normAutofit/>
          </a:bodyPr>
          <a:lstStyle/>
          <a:p>
            <a:r>
              <a:rPr lang="en-US">
                <a:solidFill>
                  <a:srgbClr val="FFFFFF"/>
                </a:solidFill>
              </a:rPr>
              <a:t>Doing things with ExpressionSet</a:t>
            </a:r>
          </a:p>
        </p:txBody>
      </p:sp>
      <p:graphicFrame>
        <p:nvGraphicFramePr>
          <p:cNvPr id="13" name="Content Placeholder 2">
            <a:extLst>
              <a:ext uri="{FF2B5EF4-FFF2-40B4-BE49-F238E27FC236}">
                <a16:creationId xmlns:a16="http://schemas.microsoft.com/office/drawing/2014/main" id="{6AC2427B-A193-4694-9CB3-04068D4E2C8A}"/>
              </a:ext>
            </a:extLst>
          </p:cNvPr>
          <p:cNvGraphicFramePr>
            <a:graphicFrameLocks noGrp="1"/>
          </p:cNvGraphicFramePr>
          <p:nvPr>
            <p:ph idx="1"/>
            <p:extLst>
              <p:ext uri="{D42A27DB-BD31-4B8C-83A1-F6EECF244321}">
                <p14:modId xmlns:p14="http://schemas.microsoft.com/office/powerpoint/2010/main" val="320550062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023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D310A9-FF3C-E642-AF2E-244856CB4346}"/>
              </a:ext>
            </a:extLst>
          </p:cNvPr>
          <p:cNvSpPr>
            <a:spLocks noGrp="1"/>
          </p:cNvSpPr>
          <p:nvPr>
            <p:ph type="title"/>
          </p:nvPr>
        </p:nvSpPr>
        <p:spPr>
          <a:xfrm>
            <a:off x="863029" y="1012004"/>
            <a:ext cx="3416158" cy="4795408"/>
          </a:xfrm>
        </p:spPr>
        <p:txBody>
          <a:bodyPr>
            <a:normAutofit/>
          </a:bodyPr>
          <a:lstStyle/>
          <a:p>
            <a:r>
              <a:rPr lang="en-US">
                <a:solidFill>
                  <a:srgbClr val="FFFFFF"/>
                </a:solidFill>
              </a:rPr>
              <a:t>Accessing elements in ExpressionSet</a:t>
            </a:r>
          </a:p>
        </p:txBody>
      </p:sp>
      <p:graphicFrame>
        <p:nvGraphicFramePr>
          <p:cNvPr id="5" name="Content Placeholder 2">
            <a:extLst>
              <a:ext uri="{FF2B5EF4-FFF2-40B4-BE49-F238E27FC236}">
                <a16:creationId xmlns:a16="http://schemas.microsoft.com/office/drawing/2014/main" id="{B75E4204-A940-4A69-A290-B70A32B6335B}"/>
              </a:ext>
            </a:extLst>
          </p:cNvPr>
          <p:cNvGraphicFramePr>
            <a:graphicFrameLocks noGrp="1"/>
          </p:cNvGraphicFramePr>
          <p:nvPr>
            <p:ph idx="1"/>
            <p:extLst>
              <p:ext uri="{D42A27DB-BD31-4B8C-83A1-F6EECF244321}">
                <p14:modId xmlns:p14="http://schemas.microsoft.com/office/powerpoint/2010/main" val="157726343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1421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F14CEE-2CC0-E24E-990E-422C6358C70D}"/>
              </a:ext>
            </a:extLst>
          </p:cNvPr>
          <p:cNvSpPr>
            <a:spLocks noGrp="1"/>
          </p:cNvSpPr>
          <p:nvPr>
            <p:ph type="title"/>
          </p:nvPr>
        </p:nvSpPr>
        <p:spPr>
          <a:xfrm>
            <a:off x="863029" y="1012004"/>
            <a:ext cx="3416158" cy="4795408"/>
          </a:xfrm>
        </p:spPr>
        <p:txBody>
          <a:bodyPr>
            <a:normAutofit/>
          </a:bodyPr>
          <a:lstStyle/>
          <a:p>
            <a:r>
              <a:rPr lang="en-US">
                <a:solidFill>
                  <a:srgbClr val="FFFFFF"/>
                </a:solidFill>
              </a:rPr>
              <a:t>Subsetting ExpressionSet</a:t>
            </a:r>
          </a:p>
        </p:txBody>
      </p:sp>
      <p:graphicFrame>
        <p:nvGraphicFramePr>
          <p:cNvPr id="5" name="Content Placeholder 2">
            <a:extLst>
              <a:ext uri="{FF2B5EF4-FFF2-40B4-BE49-F238E27FC236}">
                <a16:creationId xmlns:a16="http://schemas.microsoft.com/office/drawing/2014/main" id="{8F83ED44-8B21-41CE-ACA0-E08D9827B1E4}"/>
              </a:ext>
            </a:extLst>
          </p:cNvPr>
          <p:cNvGraphicFramePr>
            <a:graphicFrameLocks noGrp="1"/>
          </p:cNvGraphicFramePr>
          <p:nvPr>
            <p:ph idx="1"/>
            <p:extLst>
              <p:ext uri="{D42A27DB-BD31-4B8C-83A1-F6EECF244321}">
                <p14:modId xmlns:p14="http://schemas.microsoft.com/office/powerpoint/2010/main" val="29560027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3799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9ADB94-893A-E540-958A-C88BFB803C31}"/>
              </a:ext>
            </a:extLst>
          </p:cNvPr>
          <p:cNvSpPr>
            <a:spLocks noGrp="1"/>
          </p:cNvSpPr>
          <p:nvPr>
            <p:ph type="title"/>
          </p:nvPr>
        </p:nvSpPr>
        <p:spPr>
          <a:xfrm>
            <a:off x="863029" y="1012004"/>
            <a:ext cx="3416158" cy="4795408"/>
          </a:xfrm>
        </p:spPr>
        <p:txBody>
          <a:bodyPr>
            <a:normAutofit/>
          </a:bodyPr>
          <a:lstStyle/>
          <a:p>
            <a:r>
              <a:rPr lang="en-US">
                <a:solidFill>
                  <a:srgbClr val="FFFFFF"/>
                </a:solidFill>
              </a:rPr>
              <a:t>Subsetting ExpressionSet</a:t>
            </a:r>
          </a:p>
        </p:txBody>
      </p:sp>
      <p:graphicFrame>
        <p:nvGraphicFramePr>
          <p:cNvPr id="5" name="Content Placeholder 2">
            <a:extLst>
              <a:ext uri="{FF2B5EF4-FFF2-40B4-BE49-F238E27FC236}">
                <a16:creationId xmlns:a16="http://schemas.microsoft.com/office/drawing/2014/main" id="{958463F6-15EF-4337-BC15-1A84C810CB0C}"/>
              </a:ext>
            </a:extLst>
          </p:cNvPr>
          <p:cNvGraphicFramePr>
            <a:graphicFrameLocks noGrp="1"/>
          </p:cNvGraphicFramePr>
          <p:nvPr>
            <p:ph idx="1"/>
            <p:extLst>
              <p:ext uri="{D42A27DB-BD31-4B8C-83A1-F6EECF244321}">
                <p14:modId xmlns:p14="http://schemas.microsoft.com/office/powerpoint/2010/main" val="414040882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2141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0C79D5E-BDF8-8B45-827F-E32102A6706E}"/>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Workflows</a:t>
            </a:r>
          </a:p>
        </p:txBody>
      </p:sp>
      <p:sp>
        <p:nvSpPr>
          <p:cNvPr id="5" name="Text Placeholder 4">
            <a:extLst>
              <a:ext uri="{FF2B5EF4-FFF2-40B4-BE49-F238E27FC236}">
                <a16:creationId xmlns:a16="http://schemas.microsoft.com/office/drawing/2014/main" id="{C371B3DA-7774-0348-94BA-B4F91FBC8959}"/>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62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CACF802-13D8-2144-8154-ABDB34750A5E}"/>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Bioconductor</a:t>
            </a:r>
          </a:p>
        </p:txBody>
      </p:sp>
      <p:sp>
        <p:nvSpPr>
          <p:cNvPr id="5" name="Text Placeholder 4">
            <a:extLst>
              <a:ext uri="{FF2B5EF4-FFF2-40B4-BE49-F238E27FC236}">
                <a16:creationId xmlns:a16="http://schemas.microsoft.com/office/drawing/2014/main" id="{0967D7EC-4159-9B4E-9E33-F7482DD97A42}"/>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48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236A8-2CC5-9243-AE84-A7C446B9A34A}"/>
              </a:ext>
            </a:extLst>
          </p:cNvPr>
          <p:cNvSpPr>
            <a:spLocks noGrp="1"/>
          </p:cNvSpPr>
          <p:nvPr>
            <p:ph type="title"/>
          </p:nvPr>
        </p:nvSpPr>
        <p:spPr/>
        <p:txBody>
          <a:bodyPr/>
          <a:lstStyle/>
          <a:p>
            <a:r>
              <a:rPr lang="en-US" dirty="0"/>
              <a:t>Workflow</a:t>
            </a:r>
          </a:p>
        </p:txBody>
      </p:sp>
      <p:sp>
        <p:nvSpPr>
          <p:cNvPr id="5" name="Content Placeholder 4">
            <a:extLst>
              <a:ext uri="{FF2B5EF4-FFF2-40B4-BE49-F238E27FC236}">
                <a16:creationId xmlns:a16="http://schemas.microsoft.com/office/drawing/2014/main" id="{9E625FD2-1755-7249-92C7-5CF46DBF6B28}"/>
              </a:ext>
            </a:extLst>
          </p:cNvPr>
          <p:cNvSpPr>
            <a:spLocks noGrp="1"/>
          </p:cNvSpPr>
          <p:nvPr>
            <p:ph idx="1"/>
          </p:nvPr>
        </p:nvSpPr>
        <p:spPr>
          <a:xfrm>
            <a:off x="609600" y="1600201"/>
            <a:ext cx="10972800" cy="2071688"/>
          </a:xfrm>
        </p:spPr>
        <p:txBody>
          <a:bodyPr/>
          <a:lstStyle/>
          <a:p>
            <a:r>
              <a:rPr lang="en-US" dirty="0"/>
              <a:t>A workflow is an ordered series of </a:t>
            </a:r>
            <a:r>
              <a:rPr lang="en-US" dirty="0" err="1"/>
              <a:t>programmes</a:t>
            </a:r>
            <a:r>
              <a:rPr lang="en-US" dirty="0"/>
              <a:t> for performing a task</a:t>
            </a:r>
          </a:p>
          <a:p>
            <a:r>
              <a:rPr lang="en-US" dirty="0"/>
              <a:t>Analysis of biological data requires “shepherding” files through a series of </a:t>
            </a:r>
            <a:r>
              <a:rPr lang="en-US" dirty="0" err="1"/>
              <a:t>programmes</a:t>
            </a:r>
            <a:r>
              <a:rPr lang="en-US" dirty="0"/>
              <a:t>, called a </a:t>
            </a:r>
            <a:r>
              <a:rPr lang="en-US" b="1" dirty="0"/>
              <a:t>pipeline</a:t>
            </a:r>
            <a:r>
              <a:rPr lang="en-US" dirty="0"/>
              <a:t> or a </a:t>
            </a:r>
            <a:r>
              <a:rPr lang="en-US" b="1" dirty="0"/>
              <a:t>workflow</a:t>
            </a:r>
            <a:r>
              <a:rPr lang="en-US" dirty="0"/>
              <a:t>.</a:t>
            </a:r>
          </a:p>
        </p:txBody>
      </p:sp>
      <p:pic>
        <p:nvPicPr>
          <p:cNvPr id="6" name="Picture 5">
            <a:extLst>
              <a:ext uri="{FF2B5EF4-FFF2-40B4-BE49-F238E27FC236}">
                <a16:creationId xmlns:a16="http://schemas.microsoft.com/office/drawing/2014/main" id="{D0C87C09-560D-CE41-812D-95A02473A7C4}"/>
              </a:ext>
            </a:extLst>
          </p:cNvPr>
          <p:cNvPicPr>
            <a:picLocks noChangeAspect="1"/>
          </p:cNvPicPr>
          <p:nvPr/>
        </p:nvPicPr>
        <p:blipFill>
          <a:blip r:embed="rId2"/>
          <a:stretch>
            <a:fillRect/>
          </a:stretch>
        </p:blipFill>
        <p:spPr>
          <a:xfrm>
            <a:off x="4591049" y="3671890"/>
            <a:ext cx="5130800" cy="2893533"/>
          </a:xfrm>
          <a:prstGeom prst="rect">
            <a:avLst/>
          </a:prstGeom>
        </p:spPr>
      </p:pic>
    </p:spTree>
    <p:extLst>
      <p:ext uri="{BB962C8B-B14F-4D97-AF65-F5344CB8AC3E}">
        <p14:creationId xmlns:p14="http://schemas.microsoft.com/office/powerpoint/2010/main" val="917381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4890-B8CD-5648-8194-B09447347DAD}"/>
              </a:ext>
            </a:extLst>
          </p:cNvPr>
          <p:cNvSpPr>
            <a:spLocks noGrp="1"/>
          </p:cNvSpPr>
          <p:nvPr>
            <p:ph type="title"/>
          </p:nvPr>
        </p:nvSpPr>
        <p:spPr/>
        <p:txBody>
          <a:bodyPr/>
          <a:lstStyle/>
          <a:p>
            <a:r>
              <a:rPr lang="en-US" dirty="0"/>
              <a:t>What are the options?</a:t>
            </a:r>
          </a:p>
        </p:txBody>
      </p:sp>
      <p:sp>
        <p:nvSpPr>
          <p:cNvPr id="3" name="Content Placeholder 2">
            <a:extLst>
              <a:ext uri="{FF2B5EF4-FFF2-40B4-BE49-F238E27FC236}">
                <a16:creationId xmlns:a16="http://schemas.microsoft.com/office/drawing/2014/main" id="{1F23EE7D-DF12-D24B-A90B-76C8E69B85EE}"/>
              </a:ext>
            </a:extLst>
          </p:cNvPr>
          <p:cNvSpPr>
            <a:spLocks noGrp="1"/>
          </p:cNvSpPr>
          <p:nvPr>
            <p:ph idx="1"/>
          </p:nvPr>
        </p:nvSpPr>
        <p:spPr/>
        <p:txBody>
          <a:bodyPr/>
          <a:lstStyle/>
          <a:p>
            <a:r>
              <a:rPr lang="en-US" dirty="0"/>
              <a:t>A series of scripts designed to work in tandem (controlled using </a:t>
            </a:r>
            <a:r>
              <a:rPr lang="en-US" dirty="0" err="1"/>
              <a:t>unix</a:t>
            </a:r>
            <a:r>
              <a:rPr lang="en-US" dirty="0"/>
              <a:t> </a:t>
            </a:r>
            <a:r>
              <a:rPr lang="en-US" dirty="0" err="1"/>
              <a:t>shellscript</a:t>
            </a:r>
            <a:r>
              <a:rPr lang="en-US" dirty="0"/>
              <a:t>)</a:t>
            </a:r>
          </a:p>
        </p:txBody>
      </p:sp>
      <p:sp>
        <p:nvSpPr>
          <p:cNvPr id="4" name="TextBox 3">
            <a:extLst>
              <a:ext uri="{FF2B5EF4-FFF2-40B4-BE49-F238E27FC236}">
                <a16:creationId xmlns:a16="http://schemas.microsoft.com/office/drawing/2014/main" id="{D71EA2D3-CC6E-1240-8603-6517D1EFF67A}"/>
              </a:ext>
            </a:extLst>
          </p:cNvPr>
          <p:cNvSpPr txBox="1"/>
          <p:nvPr/>
        </p:nvSpPr>
        <p:spPr>
          <a:xfrm>
            <a:off x="2752491" y="3401516"/>
            <a:ext cx="4253425" cy="923330"/>
          </a:xfrm>
          <a:prstGeom prst="rect">
            <a:avLst/>
          </a:prstGeom>
          <a:noFill/>
        </p:spPr>
        <p:txBody>
          <a:bodyPr wrap="none" rtlCol="0">
            <a:spAutoFit/>
          </a:bodyPr>
          <a:lstStyle/>
          <a:p>
            <a:r>
              <a:rPr lang="en-US" dirty="0"/>
              <a:t>Do task 1 &lt;</a:t>
            </a:r>
            <a:r>
              <a:rPr lang="en-US" dirty="0">
                <a:solidFill>
                  <a:srgbClr val="FF0000"/>
                </a:solidFill>
              </a:rPr>
              <a:t>input</a:t>
            </a:r>
            <a:r>
              <a:rPr lang="en-US" dirty="0"/>
              <a:t>&gt; &lt;</a:t>
            </a:r>
            <a:r>
              <a:rPr lang="en-US" dirty="0">
                <a:solidFill>
                  <a:schemeClr val="accent1">
                    <a:lumMod val="60000"/>
                    <a:lumOff val="40000"/>
                  </a:schemeClr>
                </a:solidFill>
              </a:rPr>
              <a:t>output</a:t>
            </a:r>
            <a:r>
              <a:rPr lang="en-US" dirty="0"/>
              <a:t>&gt;</a:t>
            </a:r>
          </a:p>
          <a:p>
            <a:r>
              <a:rPr lang="en-US" dirty="0"/>
              <a:t>Do task 2 &lt;</a:t>
            </a:r>
            <a:r>
              <a:rPr lang="en-US" dirty="0">
                <a:solidFill>
                  <a:schemeClr val="accent1">
                    <a:lumMod val="60000"/>
                    <a:lumOff val="40000"/>
                  </a:schemeClr>
                </a:solidFill>
              </a:rPr>
              <a:t>input</a:t>
            </a:r>
            <a:r>
              <a:rPr lang="en-US" dirty="0"/>
              <a:t>&gt; &lt;</a:t>
            </a:r>
            <a:r>
              <a:rPr lang="en-US" dirty="0">
                <a:solidFill>
                  <a:schemeClr val="accent3">
                    <a:lumMod val="75000"/>
                  </a:schemeClr>
                </a:solidFill>
              </a:rPr>
              <a:t>output</a:t>
            </a:r>
            <a:r>
              <a:rPr lang="en-US" dirty="0"/>
              <a:t>&gt;</a:t>
            </a:r>
          </a:p>
          <a:p>
            <a:r>
              <a:rPr lang="en-US" dirty="0"/>
              <a:t>Do task 3 &lt;</a:t>
            </a:r>
            <a:r>
              <a:rPr lang="en-US" dirty="0">
                <a:solidFill>
                  <a:schemeClr val="accent3">
                    <a:lumMod val="75000"/>
                  </a:schemeClr>
                </a:solidFill>
              </a:rPr>
              <a:t>input</a:t>
            </a:r>
            <a:r>
              <a:rPr lang="en-US" dirty="0"/>
              <a:t>&gt; &lt;output&gt; &lt;</a:t>
            </a:r>
            <a:r>
              <a:rPr lang="en-US" dirty="0" err="1"/>
              <a:t>arg</a:t>
            </a:r>
            <a:r>
              <a:rPr lang="en-US" dirty="0"/>
              <a:t> 1&gt; &lt;</a:t>
            </a:r>
            <a:r>
              <a:rPr lang="en-US" dirty="0" err="1"/>
              <a:t>arg</a:t>
            </a:r>
            <a:r>
              <a:rPr lang="en-US" dirty="0"/>
              <a:t> 2&gt;</a:t>
            </a:r>
          </a:p>
        </p:txBody>
      </p:sp>
      <p:sp>
        <p:nvSpPr>
          <p:cNvPr id="5" name="TextBox 4">
            <a:extLst>
              <a:ext uri="{FF2B5EF4-FFF2-40B4-BE49-F238E27FC236}">
                <a16:creationId xmlns:a16="http://schemas.microsoft.com/office/drawing/2014/main" id="{22A7C7FF-0BB4-354B-B5C3-6748916FB380}"/>
              </a:ext>
            </a:extLst>
          </p:cNvPr>
          <p:cNvSpPr txBox="1"/>
          <p:nvPr/>
        </p:nvSpPr>
        <p:spPr>
          <a:xfrm>
            <a:off x="1502491" y="2842593"/>
            <a:ext cx="6141450" cy="369332"/>
          </a:xfrm>
          <a:prstGeom prst="rect">
            <a:avLst/>
          </a:prstGeom>
          <a:noFill/>
        </p:spPr>
        <p:txBody>
          <a:bodyPr wrap="none" rtlCol="0">
            <a:spAutoFit/>
          </a:bodyPr>
          <a:lstStyle/>
          <a:p>
            <a:r>
              <a:rPr lang="en-US" dirty="0"/>
              <a:t>Basically a set of </a:t>
            </a:r>
            <a:r>
              <a:rPr lang="en-US" dirty="0" err="1"/>
              <a:t>unix</a:t>
            </a:r>
            <a:r>
              <a:rPr lang="en-US" dirty="0"/>
              <a:t> commands saved in a file for convenience</a:t>
            </a:r>
          </a:p>
        </p:txBody>
      </p:sp>
      <p:sp>
        <p:nvSpPr>
          <p:cNvPr id="6" name="TextBox 5">
            <a:extLst>
              <a:ext uri="{FF2B5EF4-FFF2-40B4-BE49-F238E27FC236}">
                <a16:creationId xmlns:a16="http://schemas.microsoft.com/office/drawing/2014/main" id="{EB6B6CFD-C632-1843-8E29-AB683B0B5292}"/>
              </a:ext>
            </a:extLst>
          </p:cNvPr>
          <p:cNvSpPr txBox="1"/>
          <p:nvPr/>
        </p:nvSpPr>
        <p:spPr>
          <a:xfrm>
            <a:off x="609600" y="4454318"/>
            <a:ext cx="10972800" cy="2308324"/>
          </a:xfrm>
          <a:prstGeom prst="rect">
            <a:avLst/>
          </a:prstGeom>
          <a:noFill/>
        </p:spPr>
        <p:txBody>
          <a:bodyPr wrap="square" rtlCol="0">
            <a:spAutoFit/>
          </a:bodyPr>
          <a:lstStyle/>
          <a:p>
            <a:r>
              <a:rPr lang="en-US" dirty="0"/>
              <a:t>Each task is written as a separate program.</a:t>
            </a:r>
          </a:p>
          <a:p>
            <a:r>
              <a:rPr lang="en-US" dirty="0"/>
              <a:t>In this example, the output of 1 task, is the  input of another.</a:t>
            </a:r>
          </a:p>
          <a:p>
            <a:r>
              <a:rPr lang="en-US" dirty="0"/>
              <a:t>You can also specify arguments (arg1, arg2, …) to the scripts controlling each task so as to change the behaviors or analysis parameters.</a:t>
            </a:r>
          </a:p>
          <a:p>
            <a:r>
              <a:rPr lang="en-US" dirty="0"/>
              <a:t>For example, suppose task 3 is a statistical analysis tool. </a:t>
            </a:r>
            <a:r>
              <a:rPr lang="en-US" dirty="0" err="1"/>
              <a:t>Arg</a:t>
            </a:r>
            <a:r>
              <a:rPr lang="en-US" dirty="0"/>
              <a:t> 1 is the statistical threshold, so we can set the value of </a:t>
            </a:r>
            <a:r>
              <a:rPr lang="en-US" dirty="0" err="1"/>
              <a:t>arg</a:t>
            </a:r>
            <a:r>
              <a:rPr lang="en-US" dirty="0"/>
              <a:t> 1 to 0.05 or 0.01.</a:t>
            </a:r>
          </a:p>
          <a:p>
            <a:endParaRPr lang="en-US" dirty="0"/>
          </a:p>
          <a:p>
            <a:r>
              <a:rPr lang="en-US" dirty="0"/>
              <a:t>R scripts can be executed in Unix sequentially using the </a:t>
            </a:r>
            <a:r>
              <a:rPr lang="en-US" b="1" dirty="0" err="1"/>
              <a:t>Rscript</a:t>
            </a:r>
            <a:r>
              <a:rPr lang="en-US" dirty="0"/>
              <a:t> command</a:t>
            </a:r>
          </a:p>
        </p:txBody>
      </p:sp>
    </p:spTree>
    <p:extLst>
      <p:ext uri="{BB962C8B-B14F-4D97-AF65-F5344CB8AC3E}">
        <p14:creationId xmlns:p14="http://schemas.microsoft.com/office/powerpoint/2010/main" val="2457481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612E-3143-F24A-AD6B-DD64D2FA40B1}"/>
              </a:ext>
            </a:extLst>
          </p:cNvPr>
          <p:cNvSpPr>
            <a:spLocks noGrp="1"/>
          </p:cNvSpPr>
          <p:nvPr>
            <p:ph type="title"/>
          </p:nvPr>
        </p:nvSpPr>
        <p:spPr/>
        <p:txBody>
          <a:bodyPr/>
          <a:lstStyle/>
          <a:p>
            <a:r>
              <a:rPr lang="en-US" dirty="0"/>
              <a:t>What are the options?</a:t>
            </a:r>
          </a:p>
        </p:txBody>
      </p:sp>
      <p:sp>
        <p:nvSpPr>
          <p:cNvPr id="3" name="Content Placeholder 2">
            <a:extLst>
              <a:ext uri="{FF2B5EF4-FFF2-40B4-BE49-F238E27FC236}">
                <a16:creationId xmlns:a16="http://schemas.microsoft.com/office/drawing/2014/main" id="{E799E7CC-2BD9-A449-B376-C27EAF42BBC6}"/>
              </a:ext>
            </a:extLst>
          </p:cNvPr>
          <p:cNvSpPr>
            <a:spLocks noGrp="1"/>
          </p:cNvSpPr>
          <p:nvPr>
            <p:ph idx="1"/>
          </p:nvPr>
        </p:nvSpPr>
        <p:spPr/>
        <p:txBody>
          <a:bodyPr/>
          <a:lstStyle/>
          <a:p>
            <a:r>
              <a:rPr lang="en-US" dirty="0"/>
              <a:t>A graphical user interface (GUI) for controlling sequence and behaviors</a:t>
            </a:r>
          </a:p>
          <a:p>
            <a:endParaRPr lang="en-US" dirty="0"/>
          </a:p>
        </p:txBody>
      </p:sp>
      <p:pic>
        <p:nvPicPr>
          <p:cNvPr id="5" name="Picture 4">
            <a:extLst>
              <a:ext uri="{FF2B5EF4-FFF2-40B4-BE49-F238E27FC236}">
                <a16:creationId xmlns:a16="http://schemas.microsoft.com/office/drawing/2014/main" id="{66C145CE-EB24-FE4B-BADA-740DAB300C60}"/>
              </a:ext>
            </a:extLst>
          </p:cNvPr>
          <p:cNvPicPr>
            <a:picLocks noChangeAspect="1"/>
          </p:cNvPicPr>
          <p:nvPr/>
        </p:nvPicPr>
        <p:blipFill>
          <a:blip r:embed="rId3"/>
          <a:stretch>
            <a:fillRect/>
          </a:stretch>
        </p:blipFill>
        <p:spPr>
          <a:xfrm>
            <a:off x="1525968" y="2725738"/>
            <a:ext cx="9140065" cy="3932237"/>
          </a:xfrm>
          <a:prstGeom prst="rect">
            <a:avLst/>
          </a:prstGeom>
        </p:spPr>
      </p:pic>
    </p:spTree>
    <p:extLst>
      <p:ext uri="{BB962C8B-B14F-4D97-AF65-F5344CB8AC3E}">
        <p14:creationId xmlns:p14="http://schemas.microsoft.com/office/powerpoint/2010/main" val="2594229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1297-2564-954B-B877-BC1045743CB6}"/>
              </a:ext>
            </a:extLst>
          </p:cNvPr>
          <p:cNvSpPr>
            <a:spLocks noGrp="1"/>
          </p:cNvSpPr>
          <p:nvPr>
            <p:ph type="title"/>
          </p:nvPr>
        </p:nvSpPr>
        <p:spPr/>
        <p:txBody>
          <a:bodyPr/>
          <a:lstStyle/>
          <a:p>
            <a:r>
              <a:rPr lang="en-US" dirty="0"/>
              <a:t>What are the options?</a:t>
            </a:r>
          </a:p>
        </p:txBody>
      </p:sp>
      <p:sp>
        <p:nvSpPr>
          <p:cNvPr id="3" name="Content Placeholder 2">
            <a:extLst>
              <a:ext uri="{FF2B5EF4-FFF2-40B4-BE49-F238E27FC236}">
                <a16:creationId xmlns:a16="http://schemas.microsoft.com/office/drawing/2014/main" id="{8459D2F4-0B02-B241-96AE-0FA04EF35DC2}"/>
              </a:ext>
            </a:extLst>
          </p:cNvPr>
          <p:cNvSpPr>
            <a:spLocks noGrp="1"/>
          </p:cNvSpPr>
          <p:nvPr>
            <p:ph idx="1"/>
          </p:nvPr>
        </p:nvSpPr>
        <p:spPr>
          <a:xfrm>
            <a:off x="609600" y="1600201"/>
            <a:ext cx="10972800" cy="1128713"/>
          </a:xfrm>
        </p:spPr>
        <p:txBody>
          <a:bodyPr>
            <a:normAutofit/>
          </a:bodyPr>
          <a:lstStyle/>
          <a:p>
            <a:r>
              <a:rPr lang="en-US" dirty="0"/>
              <a:t>A library of tools that can be executed within 1 script.</a:t>
            </a:r>
          </a:p>
          <a:p>
            <a:endParaRPr lang="en-US" dirty="0"/>
          </a:p>
        </p:txBody>
      </p:sp>
      <p:sp>
        <p:nvSpPr>
          <p:cNvPr id="5" name="TextBox 4">
            <a:extLst>
              <a:ext uri="{FF2B5EF4-FFF2-40B4-BE49-F238E27FC236}">
                <a16:creationId xmlns:a16="http://schemas.microsoft.com/office/drawing/2014/main" id="{5AA1FE63-15C3-C341-908B-BCA0E7AC691E}"/>
              </a:ext>
            </a:extLst>
          </p:cNvPr>
          <p:cNvSpPr txBox="1"/>
          <p:nvPr/>
        </p:nvSpPr>
        <p:spPr>
          <a:xfrm>
            <a:off x="2771540" y="3354389"/>
            <a:ext cx="8258409" cy="1200329"/>
          </a:xfrm>
          <a:prstGeom prst="rect">
            <a:avLst/>
          </a:prstGeom>
          <a:noFill/>
        </p:spPr>
        <p:txBody>
          <a:bodyPr wrap="square" rtlCol="0">
            <a:spAutoFit/>
          </a:bodyPr>
          <a:lstStyle/>
          <a:p>
            <a:r>
              <a:rPr lang="en-US" dirty="0"/>
              <a:t>Line 1: </a:t>
            </a:r>
            <a:r>
              <a:rPr lang="en-US" dirty="0">
                <a:solidFill>
                  <a:schemeClr val="accent3">
                    <a:lumMod val="75000"/>
                  </a:schemeClr>
                </a:solidFill>
              </a:rPr>
              <a:t>x</a:t>
            </a:r>
            <a:r>
              <a:rPr lang="en-US" dirty="0"/>
              <a:t> &lt;- Function 1(&lt;</a:t>
            </a:r>
            <a:r>
              <a:rPr lang="en-US" dirty="0">
                <a:solidFill>
                  <a:srgbClr val="FF0000"/>
                </a:solidFill>
              </a:rPr>
              <a:t>data</a:t>
            </a:r>
            <a:r>
              <a:rPr lang="en-US" dirty="0"/>
              <a:t>&gt;, </a:t>
            </a:r>
            <a:r>
              <a:rPr lang="en-US" dirty="0" err="1"/>
              <a:t>args</a:t>
            </a:r>
            <a:r>
              <a:rPr lang="en-US" dirty="0"/>
              <a:t> 1, </a:t>
            </a:r>
            <a:r>
              <a:rPr lang="en-US" dirty="0" err="1"/>
              <a:t>args</a:t>
            </a:r>
            <a:r>
              <a:rPr lang="en-US" dirty="0"/>
              <a:t> 2,)</a:t>
            </a:r>
          </a:p>
          <a:p>
            <a:r>
              <a:rPr lang="en-US" dirty="0"/>
              <a:t>Line 2: </a:t>
            </a:r>
            <a:r>
              <a:rPr lang="en-US" dirty="0">
                <a:solidFill>
                  <a:schemeClr val="accent2">
                    <a:lumMod val="75000"/>
                  </a:schemeClr>
                </a:solidFill>
              </a:rPr>
              <a:t>y</a:t>
            </a:r>
            <a:r>
              <a:rPr lang="en-US" dirty="0"/>
              <a:t> &lt;- Function 2(</a:t>
            </a:r>
            <a:r>
              <a:rPr lang="en-US" dirty="0">
                <a:solidFill>
                  <a:schemeClr val="accent3">
                    <a:lumMod val="75000"/>
                  </a:schemeClr>
                </a:solidFill>
              </a:rPr>
              <a:t>x</a:t>
            </a:r>
            <a:r>
              <a:rPr lang="en-US" dirty="0"/>
              <a:t>, </a:t>
            </a:r>
            <a:r>
              <a:rPr lang="en-US" dirty="0" err="1"/>
              <a:t>args</a:t>
            </a:r>
            <a:r>
              <a:rPr lang="en-US" dirty="0"/>
              <a:t> 1, </a:t>
            </a:r>
            <a:r>
              <a:rPr lang="en-US" dirty="0" err="1"/>
              <a:t>args</a:t>
            </a:r>
            <a:r>
              <a:rPr lang="en-US" dirty="0"/>
              <a:t> 2,)</a:t>
            </a:r>
          </a:p>
          <a:p>
            <a:r>
              <a:rPr lang="en-US" dirty="0"/>
              <a:t>Line 3: </a:t>
            </a:r>
            <a:r>
              <a:rPr lang="en-US" dirty="0">
                <a:solidFill>
                  <a:schemeClr val="accent6">
                    <a:lumMod val="75000"/>
                  </a:schemeClr>
                </a:solidFill>
              </a:rPr>
              <a:t>z</a:t>
            </a:r>
            <a:r>
              <a:rPr lang="en-US" dirty="0"/>
              <a:t> &lt;- Function 3(</a:t>
            </a:r>
            <a:r>
              <a:rPr lang="en-US" dirty="0">
                <a:solidFill>
                  <a:schemeClr val="accent2">
                    <a:lumMod val="75000"/>
                  </a:schemeClr>
                </a:solidFill>
              </a:rPr>
              <a:t>y</a:t>
            </a:r>
            <a:r>
              <a:rPr lang="en-US" dirty="0"/>
              <a:t>, </a:t>
            </a:r>
            <a:r>
              <a:rPr lang="en-US" dirty="0" err="1"/>
              <a:t>args</a:t>
            </a:r>
            <a:r>
              <a:rPr lang="en-US" dirty="0"/>
              <a:t> 1, </a:t>
            </a:r>
            <a:r>
              <a:rPr lang="en-US" dirty="0" err="1"/>
              <a:t>args</a:t>
            </a:r>
            <a:r>
              <a:rPr lang="en-US" dirty="0"/>
              <a:t> 2,)</a:t>
            </a:r>
          </a:p>
          <a:p>
            <a:endParaRPr lang="en-US" dirty="0"/>
          </a:p>
        </p:txBody>
      </p:sp>
      <p:sp>
        <p:nvSpPr>
          <p:cNvPr id="6" name="TextBox 5">
            <a:extLst>
              <a:ext uri="{FF2B5EF4-FFF2-40B4-BE49-F238E27FC236}">
                <a16:creationId xmlns:a16="http://schemas.microsoft.com/office/drawing/2014/main" id="{F49CEA1F-8AE4-594E-96CA-143CC2EC167D}"/>
              </a:ext>
            </a:extLst>
          </p:cNvPr>
          <p:cNvSpPr txBox="1"/>
          <p:nvPr/>
        </p:nvSpPr>
        <p:spPr>
          <a:xfrm>
            <a:off x="590552" y="4916783"/>
            <a:ext cx="10991849" cy="923330"/>
          </a:xfrm>
          <a:prstGeom prst="rect">
            <a:avLst/>
          </a:prstGeom>
          <a:noFill/>
        </p:spPr>
        <p:txBody>
          <a:bodyPr wrap="square" rtlCol="0">
            <a:spAutoFit/>
          </a:bodyPr>
          <a:lstStyle/>
          <a:p>
            <a:r>
              <a:rPr lang="en-US" dirty="0"/>
              <a:t>This is a self-contained script calling a series of functions within R itself (without using the Unix command line). Similar to the Unix </a:t>
            </a:r>
            <a:r>
              <a:rPr lang="en-US" dirty="0" err="1"/>
              <a:t>shellscript</a:t>
            </a:r>
            <a:r>
              <a:rPr lang="en-US" dirty="0"/>
              <a:t>, it also involves calling a series of functions with the output of 1 line becoming the input of the next line.</a:t>
            </a:r>
          </a:p>
        </p:txBody>
      </p:sp>
    </p:spTree>
    <p:extLst>
      <p:ext uri="{BB962C8B-B14F-4D97-AF65-F5344CB8AC3E}">
        <p14:creationId xmlns:p14="http://schemas.microsoft.com/office/powerpoint/2010/main" val="2986602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0D59-6CCE-1341-85AF-A405D6A636FC}"/>
              </a:ext>
            </a:extLst>
          </p:cNvPr>
          <p:cNvSpPr>
            <a:spLocks noGrp="1"/>
          </p:cNvSpPr>
          <p:nvPr>
            <p:ph type="title"/>
          </p:nvPr>
        </p:nvSpPr>
        <p:spPr/>
        <p:txBody>
          <a:bodyPr/>
          <a:lstStyle/>
          <a:p>
            <a:r>
              <a:rPr lang="en-US" dirty="0"/>
              <a:t>Workflows</a:t>
            </a:r>
          </a:p>
        </p:txBody>
      </p:sp>
      <p:sp>
        <p:nvSpPr>
          <p:cNvPr id="3" name="Content Placeholder 2">
            <a:extLst>
              <a:ext uri="{FF2B5EF4-FFF2-40B4-BE49-F238E27FC236}">
                <a16:creationId xmlns:a16="http://schemas.microsoft.com/office/drawing/2014/main" id="{145A803D-2999-2846-937A-55B1A47E46F4}"/>
              </a:ext>
            </a:extLst>
          </p:cNvPr>
          <p:cNvSpPr>
            <a:spLocks noGrp="1"/>
          </p:cNvSpPr>
          <p:nvPr>
            <p:ph idx="1"/>
          </p:nvPr>
        </p:nvSpPr>
        <p:spPr>
          <a:xfrm>
            <a:off x="609600" y="1600201"/>
            <a:ext cx="10972800" cy="4525963"/>
          </a:xfrm>
        </p:spPr>
        <p:txBody>
          <a:bodyPr>
            <a:normAutofit/>
          </a:bodyPr>
          <a:lstStyle/>
          <a:p>
            <a:r>
              <a:rPr lang="en-US" dirty="0">
                <a:hlinkClick r:id="rId2"/>
              </a:rPr>
              <a:t>http://master.bioconductor.org/packages/release/workflows/vignettes/sequencing/inst/doc/sequencing.html</a:t>
            </a:r>
            <a:endParaRPr lang="en-US" dirty="0"/>
          </a:p>
          <a:p>
            <a:r>
              <a:rPr lang="en-US" dirty="0">
                <a:hlinkClick r:id="rId3"/>
              </a:rPr>
              <a:t>https://master.bioconductor.org/packages/release/workflows/vignettes/proteomics/inst/doc/proteomics.html</a:t>
            </a:r>
            <a:endParaRPr lang="en-US" dirty="0"/>
          </a:p>
          <a:p>
            <a:r>
              <a:rPr lang="en-US" dirty="0">
                <a:hlinkClick r:id="rId4"/>
              </a:rPr>
              <a:t>http://master.bioconductor.org/packages/release/workflows/vignettes/rnaseqGene/inst/doc/rnaseqGene.html</a:t>
            </a:r>
            <a:endParaRPr lang="en-US" dirty="0"/>
          </a:p>
          <a:p>
            <a:r>
              <a:rPr lang="en-US" dirty="0">
                <a:hlinkClick r:id="rId5"/>
              </a:rPr>
              <a:t>http://master.bioconductor.org/packages/release/workflows/vignettes/arrays/inst/doc/arrays.html</a:t>
            </a:r>
            <a:endParaRPr lang="en-US" dirty="0"/>
          </a:p>
          <a:p>
            <a:endParaRPr lang="en-US" dirty="0"/>
          </a:p>
        </p:txBody>
      </p:sp>
      <p:sp>
        <p:nvSpPr>
          <p:cNvPr id="5" name="Rectangle 4">
            <a:extLst>
              <a:ext uri="{FF2B5EF4-FFF2-40B4-BE49-F238E27FC236}">
                <a16:creationId xmlns:a16="http://schemas.microsoft.com/office/drawing/2014/main" id="{660235D4-60E2-3146-96B3-8061E7AE4313}"/>
              </a:ext>
            </a:extLst>
          </p:cNvPr>
          <p:cNvSpPr/>
          <p:nvPr/>
        </p:nvSpPr>
        <p:spPr>
          <a:xfrm>
            <a:off x="609601" y="1232972"/>
            <a:ext cx="4188053" cy="369332"/>
          </a:xfrm>
          <a:prstGeom prst="rect">
            <a:avLst/>
          </a:prstGeom>
        </p:spPr>
        <p:txBody>
          <a:bodyPr wrap="none">
            <a:spAutoFit/>
          </a:bodyPr>
          <a:lstStyle/>
          <a:p>
            <a:r>
              <a:rPr lang="en-US" dirty="0"/>
              <a:t>https://</a:t>
            </a:r>
            <a:r>
              <a:rPr lang="en-US" dirty="0" err="1"/>
              <a:t>bioconductor.org</a:t>
            </a:r>
            <a:r>
              <a:rPr lang="en-US" dirty="0"/>
              <a:t>/help/workflows/</a:t>
            </a:r>
          </a:p>
        </p:txBody>
      </p:sp>
    </p:spTree>
    <p:extLst>
      <p:ext uri="{BB962C8B-B14F-4D97-AF65-F5344CB8AC3E}">
        <p14:creationId xmlns:p14="http://schemas.microsoft.com/office/powerpoint/2010/main" val="1421515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EDBDCF7-3E19-504A-BD09-6E26D48F4E4C}"/>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Proteomics workflow</a:t>
            </a:r>
          </a:p>
        </p:txBody>
      </p:sp>
      <p:sp>
        <p:nvSpPr>
          <p:cNvPr id="5" name="Text Placeholder 4">
            <a:extLst>
              <a:ext uri="{FF2B5EF4-FFF2-40B4-BE49-F238E27FC236}">
                <a16:creationId xmlns:a16="http://schemas.microsoft.com/office/drawing/2014/main" id="{0E2C9452-ECCA-AC4B-BC09-6A5A67C5BE9D}"/>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72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87C0FAE-C924-4341-BA36-D620047C1964}"/>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The objectives of proteomics</a:t>
            </a:r>
          </a:p>
        </p:txBody>
      </p:sp>
      <p:pic>
        <p:nvPicPr>
          <p:cNvPr id="5" name="Picture 4" descr="journal.pcbi.1002277.g004.tif">
            <a:extLst>
              <a:ext uri="{FF2B5EF4-FFF2-40B4-BE49-F238E27FC236}">
                <a16:creationId xmlns:a16="http://schemas.microsoft.com/office/drawing/2014/main" id="{88EAD5F8-EB8D-994E-8CBB-0B3312650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055" y="1675227"/>
            <a:ext cx="9449890" cy="4394199"/>
          </a:xfrm>
          <a:prstGeom prst="rect">
            <a:avLst/>
          </a:prstGeom>
        </p:spPr>
      </p:pic>
    </p:spTree>
    <p:extLst>
      <p:ext uri="{BB962C8B-B14F-4D97-AF65-F5344CB8AC3E}">
        <p14:creationId xmlns:p14="http://schemas.microsoft.com/office/powerpoint/2010/main" val="3931296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96D1-DD32-884B-B957-49346426759B}"/>
              </a:ext>
            </a:extLst>
          </p:cNvPr>
          <p:cNvSpPr>
            <a:spLocks noGrp="1"/>
          </p:cNvSpPr>
          <p:nvPr>
            <p:ph type="title"/>
          </p:nvPr>
        </p:nvSpPr>
        <p:spPr/>
        <p:txBody>
          <a:bodyPr/>
          <a:lstStyle/>
          <a:p>
            <a:r>
              <a:rPr lang="en-US" dirty="0"/>
              <a:t>The layout of the data</a:t>
            </a:r>
          </a:p>
        </p:txBody>
      </p:sp>
      <p:pic>
        <p:nvPicPr>
          <p:cNvPr id="4" name="Content Placeholder 3">
            <a:extLst>
              <a:ext uri="{FF2B5EF4-FFF2-40B4-BE49-F238E27FC236}">
                <a16:creationId xmlns:a16="http://schemas.microsoft.com/office/drawing/2014/main" id="{EA296074-F5BA-FE45-8F35-0BADFB5D7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5" y="1844825"/>
            <a:ext cx="8316945" cy="4117933"/>
          </a:xfrm>
          <a:prstGeom prst="rect">
            <a:avLst/>
          </a:prstGeom>
        </p:spPr>
      </p:pic>
      <p:sp>
        <p:nvSpPr>
          <p:cNvPr id="5" name="TextBox 4">
            <a:extLst>
              <a:ext uri="{FF2B5EF4-FFF2-40B4-BE49-F238E27FC236}">
                <a16:creationId xmlns:a16="http://schemas.microsoft.com/office/drawing/2014/main" id="{435A99F0-EC7B-1B4A-A9B5-B6E64987976B}"/>
              </a:ext>
            </a:extLst>
          </p:cNvPr>
          <p:cNvSpPr txBox="1"/>
          <p:nvPr/>
        </p:nvSpPr>
        <p:spPr>
          <a:xfrm>
            <a:off x="8703656" y="5839227"/>
            <a:ext cx="1585434" cy="369332"/>
          </a:xfrm>
          <a:prstGeom prst="rect">
            <a:avLst/>
          </a:prstGeom>
          <a:noFill/>
        </p:spPr>
        <p:txBody>
          <a:bodyPr wrap="none" rtlCol="0">
            <a:spAutoFit/>
          </a:bodyPr>
          <a:lstStyle/>
          <a:p>
            <a:r>
              <a:rPr lang="en-US" dirty="0"/>
              <a:t>Retention time</a:t>
            </a:r>
          </a:p>
        </p:txBody>
      </p:sp>
      <p:sp>
        <p:nvSpPr>
          <p:cNvPr id="6" name="TextBox 5">
            <a:extLst>
              <a:ext uri="{FF2B5EF4-FFF2-40B4-BE49-F238E27FC236}">
                <a16:creationId xmlns:a16="http://schemas.microsoft.com/office/drawing/2014/main" id="{50813B95-5009-EE47-B5C5-5F8108D0719A}"/>
              </a:ext>
            </a:extLst>
          </p:cNvPr>
          <p:cNvSpPr txBox="1"/>
          <p:nvPr/>
        </p:nvSpPr>
        <p:spPr>
          <a:xfrm>
            <a:off x="3798992" y="2351318"/>
            <a:ext cx="652743" cy="400110"/>
          </a:xfrm>
          <a:prstGeom prst="rect">
            <a:avLst/>
          </a:prstGeom>
          <a:noFill/>
        </p:spPr>
        <p:txBody>
          <a:bodyPr wrap="none" rtlCol="0">
            <a:spAutoFit/>
          </a:bodyPr>
          <a:lstStyle/>
          <a:p>
            <a:r>
              <a:rPr lang="en-US" sz="2000" dirty="0"/>
              <a:t>MS1</a:t>
            </a:r>
          </a:p>
        </p:txBody>
      </p:sp>
      <p:sp>
        <p:nvSpPr>
          <p:cNvPr id="7" name="TextBox 6">
            <a:extLst>
              <a:ext uri="{FF2B5EF4-FFF2-40B4-BE49-F238E27FC236}">
                <a16:creationId xmlns:a16="http://schemas.microsoft.com/office/drawing/2014/main" id="{099B708F-15F4-2643-8002-63A47A0DA2C9}"/>
              </a:ext>
            </a:extLst>
          </p:cNvPr>
          <p:cNvSpPr txBox="1"/>
          <p:nvPr/>
        </p:nvSpPr>
        <p:spPr>
          <a:xfrm>
            <a:off x="3798992" y="3659378"/>
            <a:ext cx="1106393" cy="276999"/>
          </a:xfrm>
          <a:prstGeom prst="rect">
            <a:avLst/>
          </a:prstGeom>
          <a:noFill/>
        </p:spPr>
        <p:txBody>
          <a:bodyPr wrap="none" rtlCol="0">
            <a:spAutoFit/>
          </a:bodyPr>
          <a:lstStyle/>
          <a:p>
            <a:r>
              <a:rPr lang="en-US" sz="1200" dirty="0"/>
              <a:t>MS</a:t>
            </a:r>
            <a:r>
              <a:rPr lang="en-US" sz="1200" baseline="30000" dirty="0"/>
              <a:t>2</a:t>
            </a:r>
            <a:r>
              <a:rPr lang="en-US" sz="1200" dirty="0"/>
              <a:t> or MS/MS</a:t>
            </a:r>
          </a:p>
        </p:txBody>
      </p:sp>
      <p:sp>
        <p:nvSpPr>
          <p:cNvPr id="8" name="TextBox 7">
            <a:extLst>
              <a:ext uri="{FF2B5EF4-FFF2-40B4-BE49-F238E27FC236}">
                <a16:creationId xmlns:a16="http://schemas.microsoft.com/office/drawing/2014/main" id="{06DBA6EA-F41E-0948-A3BC-D6F477AE4911}"/>
              </a:ext>
            </a:extLst>
          </p:cNvPr>
          <p:cNvSpPr txBox="1"/>
          <p:nvPr/>
        </p:nvSpPr>
        <p:spPr>
          <a:xfrm>
            <a:off x="3359696" y="1936660"/>
            <a:ext cx="5434436" cy="323165"/>
          </a:xfrm>
          <a:prstGeom prst="rect">
            <a:avLst/>
          </a:prstGeom>
          <a:noFill/>
        </p:spPr>
        <p:txBody>
          <a:bodyPr wrap="none" rtlCol="0">
            <a:spAutoFit/>
          </a:bodyPr>
          <a:lstStyle/>
          <a:p>
            <a:r>
              <a:rPr lang="en-US" sz="1500" dirty="0"/>
              <a:t>There is a one-to-one correspondence between each MS1 and MS2</a:t>
            </a:r>
          </a:p>
        </p:txBody>
      </p:sp>
    </p:spTree>
    <p:extLst>
      <p:ext uri="{BB962C8B-B14F-4D97-AF65-F5344CB8AC3E}">
        <p14:creationId xmlns:p14="http://schemas.microsoft.com/office/powerpoint/2010/main" val="4282232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0A84-54AA-9949-8E6A-11691EC88943}"/>
              </a:ext>
            </a:extLst>
          </p:cNvPr>
          <p:cNvSpPr>
            <a:spLocks noGrp="1"/>
          </p:cNvSpPr>
          <p:nvPr>
            <p:ph type="title"/>
          </p:nvPr>
        </p:nvSpPr>
        <p:spPr/>
        <p:txBody>
          <a:bodyPr>
            <a:normAutofit/>
          </a:bodyPr>
          <a:lstStyle/>
          <a:p>
            <a:r>
              <a:rPr lang="en-US" dirty="0"/>
              <a:t>Installing the R Bioconductor proteomics pipeline</a:t>
            </a:r>
          </a:p>
        </p:txBody>
      </p:sp>
      <p:sp>
        <p:nvSpPr>
          <p:cNvPr id="3" name="Rectangle 2">
            <a:extLst>
              <a:ext uri="{FF2B5EF4-FFF2-40B4-BE49-F238E27FC236}">
                <a16:creationId xmlns:a16="http://schemas.microsoft.com/office/drawing/2014/main" id="{CB010293-BD7A-C447-B007-7B0BA5BB2C15}"/>
              </a:ext>
            </a:extLst>
          </p:cNvPr>
          <p:cNvSpPr/>
          <p:nvPr/>
        </p:nvSpPr>
        <p:spPr>
          <a:xfrm>
            <a:off x="2181225" y="1992620"/>
            <a:ext cx="7886700" cy="646331"/>
          </a:xfrm>
          <a:prstGeom prst="rect">
            <a:avLst/>
          </a:prstGeom>
        </p:spPr>
        <p:txBody>
          <a:bodyPr wrap="square">
            <a:spAutoFit/>
          </a:bodyPr>
          <a:lstStyle/>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BiocInstaller</a:t>
            </a:r>
            <a:r>
              <a:rPr lang="en-SG" dirty="0">
                <a:solidFill>
                  <a:srgbClr val="DD1144"/>
                </a:solidFill>
                <a:latin typeface="DejaVu Sans Mono"/>
              </a:rPr>
              <a:t>"</a:t>
            </a:r>
            <a:r>
              <a:rPr lang="en-SG" dirty="0">
                <a:solidFill>
                  <a:srgbClr val="333333"/>
                </a:solidFill>
                <a:latin typeface="DejaVu Sans Mono"/>
              </a:rPr>
              <a:t>) </a:t>
            </a:r>
          </a:p>
          <a:p>
            <a:r>
              <a:rPr lang="en-SG" dirty="0" err="1">
                <a:solidFill>
                  <a:srgbClr val="333333"/>
                </a:solidFill>
                <a:latin typeface="DejaVu Sans Mono"/>
              </a:rPr>
              <a:t>biocLite</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RforProteomics</a:t>
            </a:r>
            <a:r>
              <a:rPr lang="en-SG" dirty="0">
                <a:solidFill>
                  <a:srgbClr val="DD1144"/>
                </a:solidFill>
                <a:latin typeface="DejaVu Sans Mono"/>
              </a:rPr>
              <a:t>"</a:t>
            </a:r>
            <a:r>
              <a:rPr lang="en-SG" dirty="0">
                <a:solidFill>
                  <a:srgbClr val="333333"/>
                </a:solidFill>
                <a:latin typeface="DejaVu Sans Mono"/>
              </a:rPr>
              <a:t>, dependencies = </a:t>
            </a:r>
            <a:r>
              <a:rPr lang="en-SG" dirty="0">
                <a:solidFill>
                  <a:srgbClr val="990073"/>
                </a:solidFill>
                <a:latin typeface="DejaVu Sans Mono"/>
              </a:rPr>
              <a:t>TRUE</a:t>
            </a:r>
            <a:r>
              <a:rPr lang="en-SG" dirty="0">
                <a:solidFill>
                  <a:srgbClr val="333333"/>
                </a:solidFill>
                <a:latin typeface="DejaVu Sans Mono"/>
              </a:rPr>
              <a:t>)</a:t>
            </a:r>
            <a:endParaRPr lang="en-US" dirty="0"/>
          </a:p>
        </p:txBody>
      </p:sp>
      <p:sp>
        <p:nvSpPr>
          <p:cNvPr id="4" name="TextBox 3">
            <a:extLst>
              <a:ext uri="{FF2B5EF4-FFF2-40B4-BE49-F238E27FC236}">
                <a16:creationId xmlns:a16="http://schemas.microsoft.com/office/drawing/2014/main" id="{D8DFECBF-CBCC-5040-8EC1-37B0A804F5C4}"/>
              </a:ext>
            </a:extLst>
          </p:cNvPr>
          <p:cNvSpPr txBox="1"/>
          <p:nvPr/>
        </p:nvSpPr>
        <p:spPr>
          <a:xfrm>
            <a:off x="2181225" y="2641607"/>
            <a:ext cx="7886700" cy="3693319"/>
          </a:xfrm>
          <a:prstGeom prst="rect">
            <a:avLst/>
          </a:prstGeom>
          <a:noFill/>
        </p:spPr>
        <p:txBody>
          <a:bodyPr wrap="square" rtlCol="0">
            <a:spAutoFit/>
          </a:bodyPr>
          <a:lstStyle/>
          <a:p>
            <a:r>
              <a:rPr lang="en-US" dirty="0"/>
              <a:t>If you want to try doing it individually</a:t>
            </a:r>
          </a:p>
          <a:p>
            <a:r>
              <a:rPr lang="en-SG" dirty="0" err="1">
                <a:solidFill>
                  <a:srgbClr val="333333"/>
                </a:solidFill>
                <a:latin typeface="DejaVu Sans Mono"/>
              </a:rPr>
              <a:t>biocLite</a:t>
            </a:r>
            <a:r>
              <a:rPr lang="en-SG" dirty="0">
                <a:solidFill>
                  <a:srgbClr val="333333"/>
                </a:solidFill>
                <a:latin typeface="DejaVu Sans Mono"/>
              </a:rPr>
              <a:t>(c(</a:t>
            </a:r>
            <a:r>
              <a:rPr lang="en-SG" dirty="0">
                <a:solidFill>
                  <a:srgbClr val="DD1144"/>
                </a:solidFill>
                <a:latin typeface="DejaVu Sans Mono"/>
              </a:rPr>
              <a:t>"</a:t>
            </a:r>
            <a:r>
              <a:rPr lang="en-SG" dirty="0" err="1">
                <a:solidFill>
                  <a:srgbClr val="DD1144"/>
                </a:solidFill>
                <a:latin typeface="DejaVu Sans Mono"/>
              </a:rPr>
              <a:t>mzR</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mzID</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MSnID</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MSnbase</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rpx</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MLInterfaces</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pRoloc</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pRolocdata</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MSGFplus</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rols</a:t>
            </a:r>
            <a:r>
              <a:rPr lang="en-SG" dirty="0">
                <a:solidFill>
                  <a:srgbClr val="DD1144"/>
                </a:solidFill>
                <a:latin typeface="DejaVu Sans Mono"/>
              </a:rPr>
              <a:t>", </a:t>
            </a:r>
          </a:p>
          <a:p>
            <a:r>
              <a:rPr lang="en-SG" dirty="0">
                <a:solidFill>
                  <a:srgbClr val="DD1144"/>
                </a:solidFill>
                <a:latin typeface="DejaVu Sans Mono"/>
              </a:rPr>
              <a:t>"</a:t>
            </a:r>
            <a:r>
              <a:rPr lang="en-SG" dirty="0" err="1">
                <a:solidFill>
                  <a:srgbClr val="DD1144"/>
                </a:solidFill>
                <a:latin typeface="DejaVu Sans Mono"/>
              </a:rPr>
              <a:t>hpar</a:t>
            </a:r>
            <a:r>
              <a:rPr lang="en-SG" dirty="0">
                <a:solidFill>
                  <a:srgbClr val="DD1144"/>
                </a:solidFill>
                <a:latin typeface="DejaVu Sans Mono"/>
              </a:rPr>
              <a:t>”)</a:t>
            </a:r>
            <a:r>
              <a:rPr lang="en-SG" dirty="0">
                <a:solidFill>
                  <a:srgbClr val="333333"/>
                </a:solidFill>
                <a:latin typeface="DejaVu Sans Mono"/>
              </a:rPr>
              <a:t>, dependencies = </a:t>
            </a:r>
            <a:r>
              <a:rPr lang="en-SG" dirty="0">
                <a:solidFill>
                  <a:srgbClr val="990073"/>
                </a:solidFill>
                <a:latin typeface="DejaVu Sans Mono"/>
              </a:rPr>
              <a:t>TRUE</a:t>
            </a:r>
            <a:r>
              <a:rPr lang="en-SG" dirty="0">
                <a:solidFill>
                  <a:srgbClr val="333333"/>
                </a:solidFill>
                <a:latin typeface="DejaVu Sans Mono"/>
              </a:rPr>
              <a:t>)</a:t>
            </a:r>
            <a:endParaRPr lang="en-US" dirty="0"/>
          </a:p>
          <a:p>
            <a:endParaRPr lang="en-US" dirty="0"/>
          </a:p>
        </p:txBody>
      </p:sp>
      <p:sp>
        <p:nvSpPr>
          <p:cNvPr id="5" name="TextBox 4">
            <a:extLst>
              <a:ext uri="{FF2B5EF4-FFF2-40B4-BE49-F238E27FC236}">
                <a16:creationId xmlns:a16="http://schemas.microsoft.com/office/drawing/2014/main" id="{333B1137-C941-0C42-96B1-1306243739FF}"/>
              </a:ext>
            </a:extLst>
          </p:cNvPr>
          <p:cNvSpPr txBox="1"/>
          <p:nvPr/>
        </p:nvSpPr>
        <p:spPr>
          <a:xfrm>
            <a:off x="2181225" y="1624760"/>
            <a:ext cx="3046347" cy="369332"/>
          </a:xfrm>
          <a:prstGeom prst="rect">
            <a:avLst/>
          </a:prstGeom>
          <a:noFill/>
        </p:spPr>
        <p:txBody>
          <a:bodyPr wrap="none" rtlCol="0">
            <a:spAutoFit/>
          </a:bodyPr>
          <a:lstStyle/>
          <a:p>
            <a:r>
              <a:rPr lang="en-US" dirty="0"/>
              <a:t>Getting everything at one shot</a:t>
            </a:r>
          </a:p>
        </p:txBody>
      </p:sp>
    </p:spTree>
    <p:extLst>
      <p:ext uri="{BB962C8B-B14F-4D97-AF65-F5344CB8AC3E}">
        <p14:creationId xmlns:p14="http://schemas.microsoft.com/office/powerpoint/2010/main" val="658849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96D4-EDA8-5743-8507-DBF54584C50B}"/>
              </a:ext>
            </a:extLst>
          </p:cNvPr>
          <p:cNvSpPr>
            <a:spLocks noGrp="1"/>
          </p:cNvSpPr>
          <p:nvPr>
            <p:ph type="title"/>
          </p:nvPr>
        </p:nvSpPr>
        <p:spPr/>
        <p:txBody>
          <a:bodyPr>
            <a:normAutofit/>
          </a:bodyPr>
          <a:lstStyle/>
          <a:p>
            <a:r>
              <a:rPr lang="en-US" dirty="0"/>
              <a:t>First we load into memory all the libraries we need</a:t>
            </a:r>
          </a:p>
        </p:txBody>
      </p:sp>
      <p:sp>
        <p:nvSpPr>
          <p:cNvPr id="3" name="Rectangle 2">
            <a:extLst>
              <a:ext uri="{FF2B5EF4-FFF2-40B4-BE49-F238E27FC236}">
                <a16:creationId xmlns:a16="http://schemas.microsoft.com/office/drawing/2014/main" id="{1F104A73-186B-2048-A4F2-B1F9378ACA5B}"/>
              </a:ext>
            </a:extLst>
          </p:cNvPr>
          <p:cNvSpPr/>
          <p:nvPr/>
        </p:nvSpPr>
        <p:spPr>
          <a:xfrm>
            <a:off x="1981200" y="2010094"/>
            <a:ext cx="3257550" cy="3139321"/>
          </a:xfrm>
          <a:prstGeom prst="rect">
            <a:avLst/>
          </a:prstGeom>
        </p:spPr>
        <p:txBody>
          <a:bodyPr wrap="square">
            <a:spAutoFit/>
          </a:bodyPr>
          <a:lstStyle/>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mzR</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mzID</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MSnID</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MSnbase</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rpx</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MLInterfaces</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pRoloc</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pRolocdata</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MSGFplus</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rols</a:t>
            </a:r>
            <a:r>
              <a:rPr lang="en-SG" dirty="0">
                <a:solidFill>
                  <a:srgbClr val="DD1144"/>
                </a:solidFill>
                <a:latin typeface="DejaVu Sans Mono"/>
              </a:rPr>
              <a:t>"</a:t>
            </a:r>
            <a:r>
              <a:rPr lang="en-SG" dirty="0">
                <a:solidFill>
                  <a:srgbClr val="333333"/>
                </a:solidFill>
                <a:latin typeface="DejaVu Sans Mono"/>
              </a:rPr>
              <a:t>) </a:t>
            </a:r>
          </a:p>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hpar</a:t>
            </a:r>
            <a:r>
              <a:rPr lang="en-SG" dirty="0">
                <a:solidFill>
                  <a:srgbClr val="DD1144"/>
                </a:solidFill>
                <a:latin typeface="DejaVu Sans Mono"/>
              </a:rPr>
              <a:t>"</a:t>
            </a:r>
            <a:r>
              <a:rPr lang="en-SG" dirty="0">
                <a:solidFill>
                  <a:srgbClr val="333333"/>
                </a:solidFill>
                <a:latin typeface="DejaVu Sans Mono"/>
              </a:rPr>
              <a:t>)</a:t>
            </a:r>
            <a:endParaRPr lang="en-US" dirty="0"/>
          </a:p>
        </p:txBody>
      </p:sp>
    </p:spTree>
    <p:extLst>
      <p:ext uri="{BB962C8B-B14F-4D97-AF65-F5344CB8AC3E}">
        <p14:creationId xmlns:p14="http://schemas.microsoft.com/office/powerpoint/2010/main" val="280011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74" name="Rectangle 2">
            <a:extLst>
              <a:ext uri="{FF2B5EF4-FFF2-40B4-BE49-F238E27FC236}">
                <a16:creationId xmlns:a16="http://schemas.microsoft.com/office/drawing/2014/main" id="{9A031100-4FA7-8F40-B2A6-A31DDAF68A71}"/>
              </a:ext>
            </a:extLst>
          </p:cNvPr>
          <p:cNvSpPr>
            <a:spLocks noGrp="1" noChangeArrowheads="1"/>
          </p:cNvSpPr>
          <p:nvPr>
            <p:ph type="title"/>
          </p:nvPr>
        </p:nvSpPr>
        <p:spPr>
          <a:xfrm>
            <a:off x="788466" y="780655"/>
            <a:ext cx="3751662" cy="3261168"/>
          </a:xfrm>
        </p:spPr>
        <p:txBody>
          <a:bodyPr>
            <a:normAutofit/>
          </a:bodyPr>
          <a:lstStyle/>
          <a:p>
            <a:r>
              <a:rPr lang="en-US">
                <a:solidFill>
                  <a:srgbClr val="FFFFFF"/>
                </a:solidFill>
              </a:rPr>
              <a:t>Bioconductor</a:t>
            </a:r>
            <a:endParaRPr lang="en-US" altLang="en-US">
              <a:solidFill>
                <a:srgbClr val="FFFFFF"/>
              </a:solidFill>
            </a:endParaRPr>
          </a:p>
        </p:txBody>
      </p:sp>
      <p:sp>
        <p:nvSpPr>
          <p:cNvPr id="138" name="Rectangle 13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8922"/>
            <a:ext cx="2138070" cy="1877811"/>
          </a:xfrm>
          <a:prstGeom prst="rect">
            <a:avLst/>
          </a:prstGeom>
          <a:solidFill>
            <a:srgbClr val="437C8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69002"/>
            <a:ext cx="2146028" cy="1898903"/>
          </a:xfrm>
          <a:prstGeom prst="rect">
            <a:avLst/>
          </a:prstGeom>
          <a:solidFill>
            <a:srgbClr val="C9DC6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descr="https://lh6.googleusercontent.com/NhVxr7NdGGqmsZpgfc6-hh-tboUTdhhFpUkPD3xyp5mxJV1MHMEAbC2LpyTHJ02_meoUfC4NYex6-3N-Zbw0OcM5gNj4hvwExiyMkmzt2APXRrmMgCY8NMluAbfJH5nMrIdu8OF3Pg">
            <a:extLst>
              <a:ext uri="{FF2B5EF4-FFF2-40B4-BE49-F238E27FC236}">
                <a16:creationId xmlns:a16="http://schemas.microsoft.com/office/drawing/2014/main" id="{E10CDBE2-9CC7-124C-862F-286BAB7B97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594" y="4512569"/>
            <a:ext cx="6561770" cy="1886509"/>
          </a:xfrm>
          <a:prstGeom prst="rect">
            <a:avLst/>
          </a:prstGeom>
          <a:noFill/>
          <a:extLst>
            <a:ext uri="{909E8E84-426E-40dd-AFC4-6F175D3DCCD1}">
              <a14:hiddenFill xmlns="" xmlns:a14="http://schemas.microsoft.com/office/drawing/2010/main">
                <a:solidFill>
                  <a:srgbClr val="FFFFFF"/>
                </a:solidFill>
              </a14:hiddenFill>
            </a:ext>
          </a:extLst>
        </p:spPr>
      </p:pic>
      <p:sp>
        <p:nvSpPr>
          <p:cNvPr id="142" name="Rectangle 14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075" name="Rectangle 3">
            <a:extLst>
              <a:ext uri="{FF2B5EF4-FFF2-40B4-BE49-F238E27FC236}">
                <a16:creationId xmlns:a16="http://schemas.microsoft.com/office/drawing/2014/main" id="{3239D129-742D-7E45-9E72-269EAA140FB9}"/>
              </a:ext>
            </a:extLst>
          </p:cNvPr>
          <p:cNvSpPr>
            <a:spLocks noGrp="1" noChangeArrowheads="1"/>
          </p:cNvSpPr>
          <p:nvPr>
            <p:ph type="body" idx="1"/>
          </p:nvPr>
        </p:nvSpPr>
        <p:spPr>
          <a:xfrm>
            <a:off x="7761639" y="900442"/>
            <a:ext cx="3514088" cy="5048417"/>
          </a:xfrm>
        </p:spPr>
        <p:txBody>
          <a:bodyPr anchor="ctr">
            <a:normAutofit/>
          </a:bodyPr>
          <a:lstStyle/>
          <a:p>
            <a:r>
              <a:rPr lang="en-SG" sz="2400" dirty="0"/>
              <a:t>Bioconductor provides tools for the analysis and comprehension of high-throughput genomic data. </a:t>
            </a:r>
          </a:p>
          <a:p>
            <a:endParaRPr lang="en-US" altLang="en-US" sz="2400" dirty="0"/>
          </a:p>
          <a:p>
            <a:r>
              <a:rPr lang="en-SG" sz="2400" dirty="0"/>
              <a:t>Bioconductor uses the R statistical programming language, and is open source and open development</a:t>
            </a:r>
          </a:p>
          <a:p>
            <a:endParaRPr lang="en-SG" altLang="en-US" sz="2400" dirty="0"/>
          </a:p>
          <a:p>
            <a:r>
              <a:rPr lang="en-SG" sz="2400" dirty="0">
                <a:hlinkClick r:id="rId3"/>
              </a:rPr>
              <a:t>1741 software packages</a:t>
            </a:r>
            <a:endParaRPr lang="en-US" altLang="en-US" sz="2400" dirty="0"/>
          </a:p>
        </p:txBody>
      </p:sp>
    </p:spTree>
    <p:extLst>
      <p:ext uri="{BB962C8B-B14F-4D97-AF65-F5344CB8AC3E}">
        <p14:creationId xmlns:p14="http://schemas.microsoft.com/office/powerpoint/2010/main" val="280648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2107-9391-434D-AA44-8F3D4FF22B64}"/>
              </a:ext>
            </a:extLst>
          </p:cNvPr>
          <p:cNvSpPr>
            <a:spLocks noGrp="1"/>
          </p:cNvSpPr>
          <p:nvPr>
            <p:ph type="title"/>
          </p:nvPr>
        </p:nvSpPr>
        <p:spPr/>
        <p:txBody>
          <a:bodyPr/>
          <a:lstStyle/>
          <a:p>
            <a:r>
              <a:rPr lang="en-US" dirty="0"/>
              <a:t>So what can this pipeline do?</a:t>
            </a:r>
          </a:p>
        </p:txBody>
      </p:sp>
      <p:sp>
        <p:nvSpPr>
          <p:cNvPr id="3" name="Rectangle 2">
            <a:extLst>
              <a:ext uri="{FF2B5EF4-FFF2-40B4-BE49-F238E27FC236}">
                <a16:creationId xmlns:a16="http://schemas.microsoft.com/office/drawing/2014/main" id="{9FB89FB2-5A26-9C46-919E-2E32B30DFDA5}"/>
              </a:ext>
            </a:extLst>
          </p:cNvPr>
          <p:cNvSpPr/>
          <p:nvPr/>
        </p:nvSpPr>
        <p:spPr>
          <a:xfrm>
            <a:off x="1981200" y="1417639"/>
            <a:ext cx="8372475" cy="4247317"/>
          </a:xfrm>
          <a:prstGeom prst="rect">
            <a:avLst/>
          </a:prstGeom>
        </p:spPr>
        <p:txBody>
          <a:bodyPr wrap="square">
            <a:spAutoFit/>
          </a:bodyPr>
          <a:lstStyle/>
          <a:p>
            <a:pPr>
              <a:buFont typeface="Arial" panose="020B0604020202020204" pitchFamily="34" charset="0"/>
              <a:buChar char="•"/>
            </a:pPr>
            <a:r>
              <a:rPr lang="en-SG" dirty="0">
                <a:solidFill>
                  <a:srgbClr val="333333"/>
                </a:solidFill>
                <a:latin typeface="Arial" panose="020B0604020202020204" pitchFamily="34" charset="0"/>
              </a:rPr>
              <a:t>Exploring available infrastructure</a:t>
            </a:r>
          </a:p>
          <a:p>
            <a:pPr>
              <a:buFont typeface="Arial" panose="020B0604020202020204" pitchFamily="34" charset="0"/>
              <a:buChar char="•"/>
            </a:pPr>
            <a:r>
              <a:rPr lang="en-SG" dirty="0">
                <a:solidFill>
                  <a:srgbClr val="333333"/>
                </a:solidFill>
                <a:latin typeface="Arial" panose="020B0604020202020204" pitchFamily="34" charset="0"/>
              </a:rPr>
              <a:t>Mass spectrometry data</a:t>
            </a:r>
          </a:p>
          <a:p>
            <a:pPr>
              <a:buFont typeface="Arial" panose="020B0604020202020204" pitchFamily="34" charset="0"/>
              <a:buChar char="•"/>
            </a:pPr>
            <a:r>
              <a:rPr lang="en-SG" dirty="0">
                <a:solidFill>
                  <a:srgbClr val="333333"/>
                </a:solidFill>
                <a:latin typeface="Arial" panose="020B0604020202020204" pitchFamily="34" charset="0"/>
              </a:rPr>
              <a:t>Getting data from proteomics repositories</a:t>
            </a:r>
          </a:p>
          <a:p>
            <a:pPr>
              <a:buFont typeface="Arial" panose="020B0604020202020204" pitchFamily="34" charset="0"/>
              <a:buChar char="•"/>
            </a:pPr>
            <a:r>
              <a:rPr lang="en-SG" dirty="0">
                <a:solidFill>
                  <a:srgbClr val="333333"/>
                </a:solidFill>
                <a:latin typeface="Arial" panose="020B0604020202020204" pitchFamily="34" charset="0"/>
              </a:rPr>
              <a:t>Handling raw MS data</a:t>
            </a:r>
          </a:p>
          <a:p>
            <a:pPr>
              <a:buFont typeface="Arial" panose="020B0604020202020204" pitchFamily="34" charset="0"/>
              <a:buChar char="•"/>
            </a:pPr>
            <a:r>
              <a:rPr lang="en-SG" dirty="0">
                <a:solidFill>
                  <a:srgbClr val="333333"/>
                </a:solidFill>
                <a:latin typeface="Arial" panose="020B0604020202020204" pitchFamily="34" charset="0"/>
              </a:rPr>
              <a:t>Handling identification data</a:t>
            </a:r>
          </a:p>
          <a:p>
            <a:pPr>
              <a:buFont typeface="Arial" panose="020B0604020202020204" pitchFamily="34" charset="0"/>
              <a:buChar char="•"/>
            </a:pPr>
            <a:r>
              <a:rPr lang="en-SG" dirty="0">
                <a:solidFill>
                  <a:srgbClr val="333333"/>
                </a:solidFill>
                <a:latin typeface="Arial" panose="020B0604020202020204" pitchFamily="34" charset="0"/>
              </a:rPr>
              <a:t>MS/MS database search</a:t>
            </a:r>
          </a:p>
          <a:p>
            <a:pPr>
              <a:buFont typeface="Arial" panose="020B0604020202020204" pitchFamily="34" charset="0"/>
              <a:buChar char="•"/>
            </a:pPr>
            <a:r>
              <a:rPr lang="en-SG" dirty="0">
                <a:solidFill>
                  <a:srgbClr val="333333"/>
                </a:solidFill>
                <a:latin typeface="Arial" panose="020B0604020202020204" pitchFamily="34" charset="0"/>
              </a:rPr>
              <a:t>Analysing search results</a:t>
            </a:r>
          </a:p>
          <a:p>
            <a:pPr>
              <a:buFont typeface="Arial" panose="020B0604020202020204" pitchFamily="34" charset="0"/>
              <a:buChar char="•"/>
            </a:pPr>
            <a:r>
              <a:rPr lang="en-SG" dirty="0">
                <a:solidFill>
                  <a:srgbClr val="333333"/>
                </a:solidFill>
                <a:latin typeface="Arial" panose="020B0604020202020204" pitchFamily="34" charset="0"/>
              </a:rPr>
              <a:t>High-level data interface</a:t>
            </a:r>
          </a:p>
          <a:p>
            <a:pPr>
              <a:buFont typeface="Arial" panose="020B0604020202020204" pitchFamily="34" charset="0"/>
              <a:buChar char="•"/>
            </a:pPr>
            <a:r>
              <a:rPr lang="en-SG" dirty="0">
                <a:solidFill>
                  <a:srgbClr val="333333"/>
                </a:solidFill>
                <a:latin typeface="Arial" panose="020B0604020202020204" pitchFamily="34" charset="0"/>
              </a:rPr>
              <a:t>Quantitative proteomics</a:t>
            </a:r>
          </a:p>
          <a:p>
            <a:pPr>
              <a:buFont typeface="Arial" panose="020B0604020202020204" pitchFamily="34" charset="0"/>
              <a:buChar char="•"/>
            </a:pPr>
            <a:r>
              <a:rPr lang="en-SG" dirty="0">
                <a:solidFill>
                  <a:srgbClr val="333333"/>
                </a:solidFill>
                <a:latin typeface="Arial" panose="020B0604020202020204" pitchFamily="34" charset="0"/>
              </a:rPr>
              <a:t>Importing third-party quantitation data</a:t>
            </a:r>
          </a:p>
          <a:p>
            <a:pPr>
              <a:buFont typeface="Arial" panose="020B0604020202020204" pitchFamily="34" charset="0"/>
              <a:buChar char="•"/>
            </a:pPr>
            <a:r>
              <a:rPr lang="en-SG" dirty="0">
                <a:solidFill>
                  <a:srgbClr val="333333"/>
                </a:solidFill>
                <a:latin typeface="Arial" panose="020B0604020202020204" pitchFamily="34" charset="0"/>
              </a:rPr>
              <a:t>Data processing and analysis</a:t>
            </a:r>
          </a:p>
          <a:p>
            <a:pPr>
              <a:buFont typeface="Arial" panose="020B0604020202020204" pitchFamily="34" charset="0"/>
              <a:buChar char="•"/>
            </a:pPr>
            <a:r>
              <a:rPr lang="en-SG" dirty="0">
                <a:solidFill>
                  <a:srgbClr val="333333"/>
                </a:solidFill>
                <a:latin typeface="Arial" panose="020B0604020202020204" pitchFamily="34" charset="0"/>
              </a:rPr>
              <a:t>Statistical analysis</a:t>
            </a:r>
          </a:p>
          <a:p>
            <a:pPr>
              <a:buFont typeface="Arial" panose="020B0604020202020204" pitchFamily="34" charset="0"/>
              <a:buChar char="•"/>
            </a:pPr>
            <a:r>
              <a:rPr lang="en-SG" dirty="0">
                <a:solidFill>
                  <a:srgbClr val="333333"/>
                </a:solidFill>
                <a:latin typeface="Arial" panose="020B0604020202020204" pitchFamily="34" charset="0"/>
              </a:rPr>
              <a:t>Machine learning</a:t>
            </a:r>
          </a:p>
          <a:p>
            <a:pPr>
              <a:buFont typeface="Arial" panose="020B0604020202020204" pitchFamily="34" charset="0"/>
              <a:buChar char="•"/>
            </a:pPr>
            <a:r>
              <a:rPr lang="en-SG" dirty="0">
                <a:solidFill>
                  <a:srgbClr val="333333"/>
                </a:solidFill>
                <a:latin typeface="Arial" panose="020B0604020202020204" pitchFamily="34" charset="0"/>
              </a:rPr>
              <a:t>Annotation</a:t>
            </a:r>
          </a:p>
          <a:p>
            <a:pPr>
              <a:buFont typeface="Arial" panose="020B0604020202020204" pitchFamily="34" charset="0"/>
              <a:buChar char="•"/>
            </a:pPr>
            <a:r>
              <a:rPr lang="en-SG" dirty="0">
                <a:solidFill>
                  <a:srgbClr val="333333"/>
                </a:solidFill>
                <a:latin typeface="Arial" panose="020B0604020202020204" pitchFamily="34" charset="0"/>
              </a:rPr>
              <a:t>Other relevant packages/pipelines</a:t>
            </a:r>
          </a:p>
        </p:txBody>
      </p:sp>
    </p:spTree>
    <p:extLst>
      <p:ext uri="{BB962C8B-B14F-4D97-AF65-F5344CB8AC3E}">
        <p14:creationId xmlns:p14="http://schemas.microsoft.com/office/powerpoint/2010/main" val="1822836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991B-26D6-8942-B6B6-623F71E665BA}"/>
              </a:ext>
            </a:extLst>
          </p:cNvPr>
          <p:cNvSpPr>
            <a:spLocks noGrp="1"/>
          </p:cNvSpPr>
          <p:nvPr>
            <p:ph type="title"/>
          </p:nvPr>
        </p:nvSpPr>
        <p:spPr/>
        <p:txBody>
          <a:bodyPr>
            <a:normAutofit/>
          </a:bodyPr>
          <a:lstStyle/>
          <a:p>
            <a:r>
              <a:rPr lang="en-SG" dirty="0">
                <a:solidFill>
                  <a:srgbClr val="333333"/>
                </a:solidFill>
                <a:latin typeface="Arial" panose="020B0604020202020204" pitchFamily="34" charset="0"/>
              </a:rPr>
              <a:t>Exploring available infrastructure</a:t>
            </a:r>
            <a:endParaRPr lang="en-US" dirty="0"/>
          </a:p>
        </p:txBody>
      </p:sp>
      <p:sp>
        <p:nvSpPr>
          <p:cNvPr id="3" name="Rectangle 2">
            <a:extLst>
              <a:ext uri="{FF2B5EF4-FFF2-40B4-BE49-F238E27FC236}">
                <a16:creationId xmlns:a16="http://schemas.microsoft.com/office/drawing/2014/main" id="{47EBF349-569E-1F40-A577-296E8332706C}"/>
              </a:ext>
            </a:extLst>
          </p:cNvPr>
          <p:cNvSpPr/>
          <p:nvPr/>
        </p:nvSpPr>
        <p:spPr>
          <a:xfrm>
            <a:off x="1981200" y="1997839"/>
            <a:ext cx="8229600" cy="1754326"/>
          </a:xfrm>
          <a:prstGeom prst="rect">
            <a:avLst/>
          </a:prstGeom>
        </p:spPr>
        <p:txBody>
          <a:bodyPr wrap="square">
            <a:spAutoFit/>
          </a:bodyPr>
          <a:lstStyle/>
          <a:p>
            <a:br>
              <a:rPr lang="en-SG" dirty="0"/>
            </a:br>
            <a:r>
              <a:rPr lang="en-SG" dirty="0">
                <a:solidFill>
                  <a:srgbClr val="333333"/>
                </a:solidFill>
                <a:latin typeface="Arial" panose="020B0604020202020204" pitchFamily="34" charset="0"/>
              </a:rPr>
              <a:t>In Bioconductor version 3.7, there are respectively 105 </a:t>
            </a:r>
            <a:r>
              <a:rPr lang="en-SG" dirty="0">
                <a:solidFill>
                  <a:srgbClr val="337AB7"/>
                </a:solidFill>
                <a:latin typeface="Arial" panose="020B0604020202020204" pitchFamily="34" charset="0"/>
                <a:hlinkClick r:id="rId2"/>
              </a:rPr>
              <a:t>proteomics</a:t>
            </a:r>
            <a:r>
              <a:rPr lang="en-SG" dirty="0">
                <a:solidFill>
                  <a:srgbClr val="333333"/>
                </a:solidFill>
                <a:latin typeface="Arial" panose="020B0604020202020204" pitchFamily="34" charset="0"/>
              </a:rPr>
              <a:t>, 69 </a:t>
            </a:r>
            <a:r>
              <a:rPr lang="en-SG" dirty="0">
                <a:solidFill>
                  <a:srgbClr val="337AB7"/>
                </a:solidFill>
                <a:latin typeface="Arial" panose="020B0604020202020204" pitchFamily="34" charset="0"/>
                <a:hlinkClick r:id="rId3"/>
              </a:rPr>
              <a:t>mass spectrometry software packages</a:t>
            </a:r>
            <a:r>
              <a:rPr lang="en-SG" dirty="0">
                <a:solidFill>
                  <a:srgbClr val="333333"/>
                </a:solidFill>
                <a:latin typeface="Arial" panose="020B0604020202020204" pitchFamily="34" charset="0"/>
              </a:rPr>
              <a:t> and 19 </a:t>
            </a:r>
            <a:r>
              <a:rPr lang="en-SG" dirty="0">
                <a:solidFill>
                  <a:srgbClr val="337AB7"/>
                </a:solidFill>
                <a:latin typeface="Arial" panose="020B0604020202020204" pitchFamily="34" charset="0"/>
                <a:hlinkClick r:id="rId4"/>
              </a:rPr>
              <a:t>mass spectrometry experiment packages</a:t>
            </a:r>
            <a:r>
              <a:rPr lang="en-SG" dirty="0">
                <a:solidFill>
                  <a:srgbClr val="333333"/>
                </a:solidFill>
                <a:latin typeface="Arial" panose="020B0604020202020204" pitchFamily="34" charset="0"/>
              </a:rPr>
              <a:t>. These respective packages can be extracted with the </a:t>
            </a:r>
            <a:r>
              <a:rPr lang="en-SG" dirty="0" err="1"/>
              <a:t>proteomicsPackages</a:t>
            </a:r>
            <a:r>
              <a:rPr lang="en-SG" dirty="0"/>
              <a:t>()</a:t>
            </a:r>
            <a:r>
              <a:rPr lang="en-SG" dirty="0">
                <a:solidFill>
                  <a:srgbClr val="333333"/>
                </a:solidFill>
                <a:latin typeface="Arial" panose="020B0604020202020204" pitchFamily="34" charset="0"/>
              </a:rPr>
              <a:t>, </a:t>
            </a:r>
            <a:r>
              <a:rPr lang="en-SG" dirty="0" err="1"/>
              <a:t>massSpectrometryPackages</a:t>
            </a:r>
            <a:r>
              <a:rPr lang="en-SG" dirty="0"/>
              <a:t>()</a:t>
            </a:r>
            <a:r>
              <a:rPr lang="en-SG" dirty="0">
                <a:solidFill>
                  <a:srgbClr val="333333"/>
                </a:solidFill>
                <a:latin typeface="Arial" panose="020B0604020202020204" pitchFamily="34" charset="0"/>
              </a:rPr>
              <a:t> and </a:t>
            </a:r>
            <a:r>
              <a:rPr lang="en-SG" dirty="0" err="1"/>
              <a:t>massSpectrometryDataPackages</a:t>
            </a:r>
            <a:r>
              <a:rPr lang="en-SG" dirty="0"/>
              <a:t>()</a:t>
            </a:r>
            <a:r>
              <a:rPr lang="en-SG" dirty="0">
                <a:solidFill>
                  <a:srgbClr val="333333"/>
                </a:solidFill>
                <a:latin typeface="Arial" panose="020B0604020202020204" pitchFamily="34" charset="0"/>
              </a:rPr>
              <a:t> and explored interactively.</a:t>
            </a:r>
            <a:endParaRPr lang="en-US" dirty="0"/>
          </a:p>
        </p:txBody>
      </p:sp>
      <p:sp>
        <p:nvSpPr>
          <p:cNvPr id="4" name="Rectangle 3">
            <a:extLst>
              <a:ext uri="{FF2B5EF4-FFF2-40B4-BE49-F238E27FC236}">
                <a16:creationId xmlns:a16="http://schemas.microsoft.com/office/drawing/2014/main" id="{0783A3BC-497F-7446-86D5-9D81F324D90E}"/>
              </a:ext>
            </a:extLst>
          </p:cNvPr>
          <p:cNvSpPr/>
          <p:nvPr/>
        </p:nvSpPr>
        <p:spPr>
          <a:xfrm>
            <a:off x="1981200" y="4434572"/>
            <a:ext cx="8229600" cy="923330"/>
          </a:xfrm>
          <a:prstGeom prst="rect">
            <a:avLst/>
          </a:prstGeom>
          <a:solidFill>
            <a:schemeClr val="bg1">
              <a:lumMod val="75000"/>
            </a:schemeClr>
          </a:solidFill>
          <a:ln>
            <a:solidFill>
              <a:schemeClr val="accent1"/>
            </a:solidFill>
          </a:ln>
        </p:spPr>
        <p:txBody>
          <a:bodyPr wrap="square">
            <a:spAutoFit/>
          </a:bodyPr>
          <a:lstStyle/>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RforProteomics</a:t>
            </a:r>
            <a:r>
              <a:rPr lang="en-SG" dirty="0">
                <a:solidFill>
                  <a:srgbClr val="DD1144"/>
                </a:solidFill>
                <a:latin typeface="DejaVu Sans Mono"/>
              </a:rPr>
              <a:t>"</a:t>
            </a:r>
            <a:r>
              <a:rPr lang="en-SG" dirty="0">
                <a:solidFill>
                  <a:srgbClr val="333333"/>
                </a:solidFill>
                <a:latin typeface="DejaVu Sans Mono"/>
              </a:rPr>
              <a:t>) </a:t>
            </a:r>
          </a:p>
          <a:p>
            <a:r>
              <a:rPr lang="en-SG" dirty="0">
                <a:solidFill>
                  <a:srgbClr val="333333"/>
                </a:solidFill>
                <a:latin typeface="DejaVu Sans Mono"/>
              </a:rPr>
              <a:t>pp &lt;- </a:t>
            </a:r>
            <a:r>
              <a:rPr lang="en-SG" dirty="0" err="1">
                <a:solidFill>
                  <a:srgbClr val="333333"/>
                </a:solidFill>
                <a:latin typeface="DejaVu Sans Mono"/>
              </a:rPr>
              <a:t>proteomicsPackages</a:t>
            </a:r>
            <a:r>
              <a:rPr lang="en-SG">
                <a:solidFill>
                  <a:srgbClr val="333333"/>
                </a:solidFill>
                <a:latin typeface="DejaVu Sans Mono"/>
              </a:rPr>
              <a:t>() </a:t>
            </a:r>
          </a:p>
          <a:p>
            <a:r>
              <a:rPr lang="en-SG">
                <a:solidFill>
                  <a:srgbClr val="333333"/>
                </a:solidFill>
                <a:latin typeface="DejaVu Sans Mono"/>
              </a:rPr>
              <a:t>display</a:t>
            </a:r>
            <a:r>
              <a:rPr lang="en-SG" dirty="0">
                <a:solidFill>
                  <a:srgbClr val="333333"/>
                </a:solidFill>
                <a:latin typeface="DejaVu Sans Mono"/>
              </a:rPr>
              <a:t>(pp)</a:t>
            </a:r>
            <a:endParaRPr lang="en-US" dirty="0"/>
          </a:p>
        </p:txBody>
      </p:sp>
    </p:spTree>
    <p:extLst>
      <p:ext uri="{BB962C8B-B14F-4D97-AF65-F5344CB8AC3E}">
        <p14:creationId xmlns:p14="http://schemas.microsoft.com/office/powerpoint/2010/main" val="1684705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8190-134F-9D48-AC95-A0522A85D1E5}"/>
              </a:ext>
            </a:extLst>
          </p:cNvPr>
          <p:cNvSpPr>
            <a:spLocks noGrp="1"/>
          </p:cNvSpPr>
          <p:nvPr>
            <p:ph type="title"/>
          </p:nvPr>
        </p:nvSpPr>
        <p:spPr/>
        <p:txBody>
          <a:bodyPr/>
          <a:lstStyle/>
          <a:p>
            <a:r>
              <a:rPr lang="en-US" dirty="0"/>
              <a:t>Mass spectrometry data</a:t>
            </a:r>
          </a:p>
        </p:txBody>
      </p:sp>
      <p:sp>
        <p:nvSpPr>
          <p:cNvPr id="3" name="TextBox 2">
            <a:extLst>
              <a:ext uri="{FF2B5EF4-FFF2-40B4-BE49-F238E27FC236}">
                <a16:creationId xmlns:a16="http://schemas.microsoft.com/office/drawing/2014/main" id="{6CF6F01D-8BA7-9348-BD28-0E30E2886112}"/>
              </a:ext>
            </a:extLst>
          </p:cNvPr>
          <p:cNvSpPr txBox="1"/>
          <p:nvPr/>
        </p:nvSpPr>
        <p:spPr>
          <a:xfrm>
            <a:off x="3309937" y="1506022"/>
            <a:ext cx="5071196" cy="369332"/>
          </a:xfrm>
          <a:prstGeom prst="rect">
            <a:avLst/>
          </a:prstGeom>
          <a:noFill/>
        </p:spPr>
        <p:txBody>
          <a:bodyPr wrap="none" rtlCol="0">
            <a:spAutoFit/>
          </a:bodyPr>
          <a:lstStyle/>
          <a:p>
            <a:r>
              <a:rPr lang="en-US" dirty="0"/>
              <a:t>R/Bioconductor supports many open access formats</a:t>
            </a:r>
          </a:p>
        </p:txBody>
      </p:sp>
      <p:pic>
        <p:nvPicPr>
          <p:cNvPr id="5" name="Picture 4">
            <a:extLst>
              <a:ext uri="{FF2B5EF4-FFF2-40B4-BE49-F238E27FC236}">
                <a16:creationId xmlns:a16="http://schemas.microsoft.com/office/drawing/2014/main" id="{64150C6C-F315-044E-9A10-89170603021E}"/>
              </a:ext>
            </a:extLst>
          </p:cNvPr>
          <p:cNvPicPr>
            <a:picLocks noChangeAspect="1"/>
          </p:cNvPicPr>
          <p:nvPr/>
        </p:nvPicPr>
        <p:blipFill>
          <a:blip r:embed="rId2"/>
          <a:stretch>
            <a:fillRect/>
          </a:stretch>
        </p:blipFill>
        <p:spPr>
          <a:xfrm>
            <a:off x="2641600" y="2260600"/>
            <a:ext cx="6908800" cy="2336800"/>
          </a:xfrm>
          <a:prstGeom prst="rect">
            <a:avLst/>
          </a:prstGeom>
        </p:spPr>
      </p:pic>
    </p:spTree>
    <p:extLst>
      <p:ext uri="{BB962C8B-B14F-4D97-AF65-F5344CB8AC3E}">
        <p14:creationId xmlns:p14="http://schemas.microsoft.com/office/powerpoint/2010/main" val="2184188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DD4A0-8101-B14B-94A0-C93A404F9B6E}"/>
              </a:ext>
            </a:extLst>
          </p:cNvPr>
          <p:cNvSpPr>
            <a:spLocks noGrp="1"/>
          </p:cNvSpPr>
          <p:nvPr>
            <p:ph type="title"/>
          </p:nvPr>
        </p:nvSpPr>
        <p:spPr/>
        <p:txBody>
          <a:bodyPr/>
          <a:lstStyle/>
          <a:p>
            <a:r>
              <a:rPr lang="en-US" dirty="0"/>
              <a:t>Obtaining data from database</a:t>
            </a:r>
          </a:p>
        </p:txBody>
      </p:sp>
      <p:sp>
        <p:nvSpPr>
          <p:cNvPr id="4" name="Rectangle 3">
            <a:extLst>
              <a:ext uri="{FF2B5EF4-FFF2-40B4-BE49-F238E27FC236}">
                <a16:creationId xmlns:a16="http://schemas.microsoft.com/office/drawing/2014/main" id="{F20E65F0-5E2A-2F44-8851-C5D30451D8B0}"/>
              </a:ext>
            </a:extLst>
          </p:cNvPr>
          <p:cNvSpPr/>
          <p:nvPr/>
        </p:nvSpPr>
        <p:spPr>
          <a:xfrm>
            <a:off x="1781175" y="1417638"/>
            <a:ext cx="8429625" cy="923330"/>
          </a:xfrm>
          <a:prstGeom prst="rect">
            <a:avLst/>
          </a:prstGeom>
        </p:spPr>
        <p:txBody>
          <a:bodyPr wrap="square">
            <a:spAutoFit/>
          </a:bodyPr>
          <a:lstStyle/>
          <a:p>
            <a:r>
              <a:rPr lang="en-SG" dirty="0">
                <a:solidFill>
                  <a:srgbClr val="333333"/>
                </a:solidFill>
                <a:latin typeface="Arial" panose="020B0604020202020204" pitchFamily="34" charset="0"/>
              </a:rPr>
              <a:t>The </a:t>
            </a:r>
            <a:r>
              <a:rPr lang="en-SG" i="1" dirty="0">
                <a:solidFill>
                  <a:srgbClr val="337AB7"/>
                </a:solidFill>
                <a:latin typeface="Arial" panose="020B0604020202020204" pitchFamily="34" charset="0"/>
                <a:hlinkClick r:id="rId2"/>
              </a:rPr>
              <a:t>rpx</a:t>
            </a:r>
            <a:r>
              <a:rPr lang="en-SG" dirty="0">
                <a:solidFill>
                  <a:srgbClr val="333333"/>
                </a:solidFill>
                <a:latin typeface="Arial" panose="020B0604020202020204" pitchFamily="34" charset="0"/>
              </a:rPr>
              <a:t> is an interface to </a:t>
            </a:r>
            <a:r>
              <a:rPr lang="en-SG" dirty="0">
                <a:solidFill>
                  <a:srgbClr val="337AB7"/>
                </a:solidFill>
                <a:latin typeface="Arial" panose="020B0604020202020204" pitchFamily="34" charset="0"/>
                <a:hlinkClick r:id="rId3"/>
              </a:rPr>
              <a:t>ProteomeXchange</a:t>
            </a:r>
            <a:r>
              <a:rPr lang="en-SG" dirty="0">
                <a:solidFill>
                  <a:srgbClr val="333333"/>
                </a:solidFill>
                <a:latin typeface="Arial" panose="020B0604020202020204" pitchFamily="34" charset="0"/>
              </a:rPr>
              <a:t> (PX) and provides a basic access to its data. PX is a massive proteomics database which also takes data from </a:t>
            </a:r>
            <a:r>
              <a:rPr lang="en-SG" dirty="0">
                <a:solidFill>
                  <a:srgbClr val="337AB7"/>
                </a:solidFill>
                <a:latin typeface="Arial" panose="020B0604020202020204" pitchFamily="34" charset="0"/>
                <a:hlinkClick r:id="rId4"/>
              </a:rPr>
              <a:t>PRIDE</a:t>
            </a:r>
            <a:r>
              <a:rPr lang="en-SG" dirty="0">
                <a:solidFill>
                  <a:srgbClr val="333333"/>
                </a:solidFill>
                <a:latin typeface="Arial" panose="020B0604020202020204" pitchFamily="34" charset="0"/>
              </a:rPr>
              <a:t>, </a:t>
            </a:r>
            <a:r>
              <a:rPr lang="en-SG" dirty="0">
                <a:solidFill>
                  <a:srgbClr val="337AB7"/>
                </a:solidFill>
                <a:latin typeface="Arial" panose="020B0604020202020204" pitchFamily="34" charset="0"/>
                <a:hlinkClick r:id="rId5"/>
              </a:rPr>
              <a:t>PASSEL</a:t>
            </a:r>
            <a:r>
              <a:rPr lang="en-SG" dirty="0">
                <a:solidFill>
                  <a:srgbClr val="333333"/>
                </a:solidFill>
                <a:latin typeface="Arial" panose="020B0604020202020204" pitchFamily="34" charset="0"/>
              </a:rPr>
              <a:t> and </a:t>
            </a:r>
            <a:r>
              <a:rPr lang="en-SG" dirty="0">
                <a:solidFill>
                  <a:srgbClr val="337AB7"/>
                </a:solidFill>
                <a:latin typeface="Arial" panose="020B0604020202020204" pitchFamily="34" charset="0"/>
                <a:hlinkClick r:id="rId6"/>
              </a:rPr>
              <a:t>MassIVE</a:t>
            </a:r>
            <a:r>
              <a:rPr lang="en-SG" dirty="0">
                <a:latin typeface="Arial" panose="020B0604020202020204" pitchFamily="34" charset="0"/>
              </a:rPr>
              <a:t>.</a:t>
            </a:r>
            <a:endParaRPr lang="en-US" dirty="0"/>
          </a:p>
        </p:txBody>
      </p:sp>
      <p:sp>
        <p:nvSpPr>
          <p:cNvPr id="5" name="Rectangle 4">
            <a:extLst>
              <a:ext uri="{FF2B5EF4-FFF2-40B4-BE49-F238E27FC236}">
                <a16:creationId xmlns:a16="http://schemas.microsoft.com/office/drawing/2014/main" id="{CCA14BE1-AC6E-BE4B-A6AB-AA439EBB306D}"/>
              </a:ext>
            </a:extLst>
          </p:cNvPr>
          <p:cNvSpPr/>
          <p:nvPr/>
        </p:nvSpPr>
        <p:spPr>
          <a:xfrm>
            <a:off x="1781175" y="2560639"/>
            <a:ext cx="8429625" cy="646331"/>
          </a:xfrm>
          <a:prstGeom prst="rect">
            <a:avLst/>
          </a:prstGeom>
          <a:solidFill>
            <a:schemeClr val="bg1">
              <a:lumMod val="75000"/>
            </a:schemeClr>
          </a:solidFill>
          <a:ln>
            <a:solidFill>
              <a:schemeClr val="accent1"/>
            </a:solidFill>
          </a:ln>
        </p:spPr>
        <p:txBody>
          <a:bodyPr wrap="square">
            <a:spAutoFit/>
          </a:bodyPr>
          <a:lstStyle/>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rpx</a:t>
            </a:r>
            <a:r>
              <a:rPr lang="en-SG" dirty="0">
                <a:solidFill>
                  <a:srgbClr val="DD1144"/>
                </a:solidFill>
                <a:latin typeface="DejaVu Sans Mono"/>
              </a:rPr>
              <a:t>"</a:t>
            </a:r>
            <a:r>
              <a:rPr lang="en-SG" dirty="0">
                <a:solidFill>
                  <a:srgbClr val="333333"/>
                </a:solidFill>
                <a:latin typeface="DejaVu Sans Mono"/>
              </a:rPr>
              <a:t>) </a:t>
            </a:r>
          </a:p>
          <a:p>
            <a:r>
              <a:rPr lang="en-SG" dirty="0" err="1">
                <a:solidFill>
                  <a:srgbClr val="333333"/>
                </a:solidFill>
                <a:latin typeface="DejaVu Sans Mono"/>
              </a:rPr>
              <a:t>pxannounced</a:t>
            </a:r>
            <a:r>
              <a:rPr lang="en-SG" dirty="0">
                <a:solidFill>
                  <a:srgbClr val="333333"/>
                </a:solidFill>
                <a:latin typeface="DejaVu Sans Mono"/>
              </a:rPr>
              <a:t>()</a:t>
            </a:r>
            <a:endParaRPr lang="en-US" dirty="0"/>
          </a:p>
        </p:txBody>
      </p:sp>
      <p:sp>
        <p:nvSpPr>
          <p:cNvPr id="6" name="Rectangle 5">
            <a:extLst>
              <a:ext uri="{FF2B5EF4-FFF2-40B4-BE49-F238E27FC236}">
                <a16:creationId xmlns:a16="http://schemas.microsoft.com/office/drawing/2014/main" id="{6A63228C-7354-914B-B6E1-AD8DAFBF321E}"/>
              </a:ext>
            </a:extLst>
          </p:cNvPr>
          <p:cNvSpPr/>
          <p:nvPr/>
        </p:nvSpPr>
        <p:spPr>
          <a:xfrm>
            <a:off x="1781174" y="3483968"/>
            <a:ext cx="8429625" cy="36933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15 new </a:t>
            </a:r>
            <a:r>
              <a:rPr lang="en-SG" dirty="0" err="1">
                <a:solidFill>
                  <a:srgbClr val="333333"/>
                </a:solidFill>
                <a:latin typeface="DejaVu Sans Mono"/>
              </a:rPr>
              <a:t>ProteomeXchange</a:t>
            </a:r>
            <a:r>
              <a:rPr lang="en-SG" dirty="0">
                <a:solidFill>
                  <a:srgbClr val="333333"/>
                </a:solidFill>
                <a:latin typeface="DejaVu Sans Mono"/>
              </a:rPr>
              <a:t> announcements</a:t>
            </a:r>
            <a:endParaRPr lang="en-US" dirty="0"/>
          </a:p>
        </p:txBody>
      </p:sp>
      <p:sp>
        <p:nvSpPr>
          <p:cNvPr id="7" name="Rectangle 6">
            <a:extLst>
              <a:ext uri="{FF2B5EF4-FFF2-40B4-BE49-F238E27FC236}">
                <a16:creationId xmlns:a16="http://schemas.microsoft.com/office/drawing/2014/main" id="{D5F44C6A-9C7E-2841-90BF-DAC39C988FC3}"/>
              </a:ext>
            </a:extLst>
          </p:cNvPr>
          <p:cNvSpPr/>
          <p:nvPr/>
        </p:nvSpPr>
        <p:spPr>
          <a:xfrm>
            <a:off x="1781173" y="4130300"/>
            <a:ext cx="8429625" cy="2031325"/>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a:t>
            </a:r>
            <a:r>
              <a:rPr lang="en-SG" dirty="0" err="1">
                <a:solidFill>
                  <a:srgbClr val="333333"/>
                </a:solidFill>
                <a:latin typeface="DejaVu Sans Mono"/>
              </a:rPr>
              <a:t>Data.Set</a:t>
            </a:r>
            <a:r>
              <a:rPr lang="en-SG" dirty="0">
                <a:solidFill>
                  <a:srgbClr val="333333"/>
                </a:solidFill>
                <a:latin typeface="DejaVu Sans Mono"/>
              </a:rPr>
              <a:t> </a:t>
            </a:r>
            <a:r>
              <a:rPr lang="en-SG" dirty="0" err="1">
                <a:solidFill>
                  <a:srgbClr val="333333"/>
                </a:solidFill>
                <a:latin typeface="DejaVu Sans Mono"/>
              </a:rPr>
              <a:t>Publication.Data</a:t>
            </a:r>
            <a:r>
              <a:rPr lang="en-SG" dirty="0">
                <a:solidFill>
                  <a:srgbClr val="333333"/>
                </a:solidFill>
                <a:latin typeface="DejaVu Sans Mono"/>
              </a:rPr>
              <a:t> Message </a:t>
            </a:r>
          </a:p>
          <a:p>
            <a:r>
              <a:rPr lang="en-SG" dirty="0">
                <a:solidFill>
                  <a:srgbClr val="333333"/>
                </a:solidFill>
                <a:latin typeface="DejaVu Sans Mono"/>
              </a:rPr>
              <a:t>## 1 PXD008710 2018-04-25 07:30:20 Updated information </a:t>
            </a:r>
          </a:p>
          <a:p>
            <a:r>
              <a:rPr lang="en-SG" dirty="0">
                <a:solidFill>
                  <a:srgbClr val="333333"/>
                </a:solidFill>
                <a:latin typeface="DejaVu Sans Mono"/>
              </a:rPr>
              <a:t>## 2 PXD008376 2018-04-25 07:25:40 New </a:t>
            </a:r>
          </a:p>
          <a:p>
            <a:r>
              <a:rPr lang="en-SG" dirty="0">
                <a:solidFill>
                  <a:srgbClr val="333333"/>
                </a:solidFill>
                <a:latin typeface="DejaVu Sans Mono"/>
              </a:rPr>
              <a:t>## 3 PXD006838 2018-04-25 07:19:31 New </a:t>
            </a:r>
          </a:p>
          <a:p>
            <a:r>
              <a:rPr lang="en-SG" dirty="0">
                <a:solidFill>
                  <a:srgbClr val="333333"/>
                </a:solidFill>
                <a:latin typeface="DejaVu Sans Mono"/>
              </a:rPr>
              <a:t>## 4 PXD006836 2018-04-25 07:12:42 New </a:t>
            </a:r>
          </a:p>
          <a:p>
            <a:r>
              <a:rPr lang="en-SG" dirty="0">
                <a:solidFill>
                  <a:srgbClr val="333333"/>
                </a:solidFill>
                <a:latin typeface="DejaVu Sans Mono"/>
              </a:rPr>
              <a:t>## 5 PXD002273 2018-04-25 07:07:05 New</a:t>
            </a:r>
          </a:p>
          <a:p>
            <a:r>
              <a:rPr lang="en-SG" dirty="0">
                <a:solidFill>
                  <a:srgbClr val="333333"/>
                </a:solidFill>
                <a:latin typeface="DejaVu Sans Mono"/>
              </a:rPr>
              <a:t>…</a:t>
            </a:r>
            <a:endParaRPr lang="en-US" dirty="0"/>
          </a:p>
        </p:txBody>
      </p:sp>
    </p:spTree>
    <p:extLst>
      <p:ext uri="{BB962C8B-B14F-4D97-AF65-F5344CB8AC3E}">
        <p14:creationId xmlns:p14="http://schemas.microsoft.com/office/powerpoint/2010/main" val="3899466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BEF0-3E0F-5F4F-A709-53D08F4F7021}"/>
              </a:ext>
            </a:extLst>
          </p:cNvPr>
          <p:cNvSpPr>
            <a:spLocks noGrp="1"/>
          </p:cNvSpPr>
          <p:nvPr>
            <p:ph type="title"/>
          </p:nvPr>
        </p:nvSpPr>
        <p:spPr/>
        <p:txBody>
          <a:bodyPr/>
          <a:lstStyle/>
          <a:p>
            <a:r>
              <a:rPr lang="en-US" dirty="0"/>
              <a:t>Obtaining data from database</a:t>
            </a:r>
          </a:p>
        </p:txBody>
      </p:sp>
      <p:sp>
        <p:nvSpPr>
          <p:cNvPr id="3" name="Rectangle 2">
            <a:extLst>
              <a:ext uri="{FF2B5EF4-FFF2-40B4-BE49-F238E27FC236}">
                <a16:creationId xmlns:a16="http://schemas.microsoft.com/office/drawing/2014/main" id="{5F7D3D2B-5934-264B-AFE8-4D8BBDCA5B65}"/>
              </a:ext>
            </a:extLst>
          </p:cNvPr>
          <p:cNvSpPr/>
          <p:nvPr/>
        </p:nvSpPr>
        <p:spPr>
          <a:xfrm>
            <a:off x="1981200" y="1304449"/>
            <a:ext cx="8229600" cy="646331"/>
          </a:xfrm>
          <a:prstGeom prst="rect">
            <a:avLst/>
          </a:prstGeom>
        </p:spPr>
        <p:txBody>
          <a:bodyPr wrap="square">
            <a:spAutoFit/>
          </a:bodyPr>
          <a:lstStyle/>
          <a:p>
            <a:r>
              <a:rPr lang="en-SG" dirty="0">
                <a:solidFill>
                  <a:srgbClr val="333333"/>
                </a:solidFill>
                <a:latin typeface="Arial" panose="020B0604020202020204" pitchFamily="34" charset="0"/>
              </a:rPr>
              <a:t>metadata can be retrieved remotely using the </a:t>
            </a:r>
            <a:r>
              <a:rPr lang="en-SG" dirty="0" err="1">
                <a:solidFill>
                  <a:srgbClr val="333333"/>
                </a:solidFill>
                <a:latin typeface="Arial" panose="020B0604020202020204" pitchFamily="34" charset="0"/>
              </a:rPr>
              <a:t>PXDataset</a:t>
            </a:r>
            <a:r>
              <a:rPr lang="en-SG" dirty="0">
                <a:solidFill>
                  <a:srgbClr val="333333"/>
                </a:solidFill>
                <a:latin typeface="Arial" panose="020B0604020202020204" pitchFamily="34" charset="0"/>
              </a:rPr>
              <a:t>() function and calling its specific identifier e.g. P</a:t>
            </a:r>
            <a:r>
              <a:rPr lang="en-SG" dirty="0"/>
              <a:t>XD000001.</a:t>
            </a:r>
            <a:r>
              <a:rPr lang="en-SG" dirty="0">
                <a:solidFill>
                  <a:srgbClr val="333333"/>
                </a:solidFill>
                <a:latin typeface="Arial" panose="020B0604020202020204" pitchFamily="34" charset="0"/>
              </a:rPr>
              <a:t> </a:t>
            </a:r>
          </a:p>
        </p:txBody>
      </p:sp>
      <p:sp>
        <p:nvSpPr>
          <p:cNvPr id="4" name="Rectangle 3">
            <a:extLst>
              <a:ext uri="{FF2B5EF4-FFF2-40B4-BE49-F238E27FC236}">
                <a16:creationId xmlns:a16="http://schemas.microsoft.com/office/drawing/2014/main" id="{67DCDF10-6A29-C944-B171-EA85A96D5AEA}"/>
              </a:ext>
            </a:extLst>
          </p:cNvPr>
          <p:cNvSpPr/>
          <p:nvPr/>
        </p:nvSpPr>
        <p:spPr>
          <a:xfrm>
            <a:off x="1981200" y="2078117"/>
            <a:ext cx="8229600" cy="646331"/>
          </a:xfrm>
          <a:prstGeom prst="rect">
            <a:avLst/>
          </a:prstGeom>
          <a:solidFill>
            <a:schemeClr val="bg1">
              <a:lumMod val="75000"/>
            </a:schemeClr>
          </a:solidFill>
          <a:ln>
            <a:solidFill>
              <a:schemeClr val="accent1"/>
            </a:solidFill>
          </a:ln>
        </p:spPr>
        <p:txBody>
          <a:bodyPr wrap="square">
            <a:spAutoFit/>
          </a:bodyPr>
          <a:lstStyle/>
          <a:p>
            <a:r>
              <a:rPr lang="en-SG" dirty="0" err="1">
                <a:solidFill>
                  <a:srgbClr val="333333"/>
                </a:solidFill>
                <a:latin typeface="DejaVu Sans Mono"/>
              </a:rPr>
              <a:t>px</a:t>
            </a:r>
            <a:r>
              <a:rPr lang="en-SG" dirty="0">
                <a:solidFill>
                  <a:srgbClr val="333333"/>
                </a:solidFill>
                <a:latin typeface="DejaVu Sans Mono"/>
              </a:rPr>
              <a:t> &lt;- </a:t>
            </a:r>
            <a:r>
              <a:rPr lang="en-SG" dirty="0" err="1">
                <a:solidFill>
                  <a:srgbClr val="333333"/>
                </a:solidFill>
                <a:latin typeface="DejaVu Sans Mono"/>
              </a:rPr>
              <a:t>PXDataset</a:t>
            </a:r>
            <a:r>
              <a:rPr lang="en-SG" dirty="0">
                <a:solidFill>
                  <a:srgbClr val="333333"/>
                </a:solidFill>
                <a:latin typeface="DejaVu Sans Mono"/>
              </a:rPr>
              <a:t>(</a:t>
            </a:r>
            <a:r>
              <a:rPr lang="en-SG" dirty="0">
                <a:solidFill>
                  <a:srgbClr val="DD1144"/>
                </a:solidFill>
                <a:latin typeface="DejaVu Sans Mono"/>
              </a:rPr>
              <a:t>"PXD000001"</a:t>
            </a:r>
            <a:r>
              <a:rPr lang="en-SG" dirty="0">
                <a:solidFill>
                  <a:srgbClr val="333333"/>
                </a:solidFill>
                <a:latin typeface="DejaVu Sans Mono"/>
              </a:rPr>
              <a:t>) </a:t>
            </a:r>
          </a:p>
          <a:p>
            <a:r>
              <a:rPr lang="en-SG" dirty="0" err="1">
                <a:solidFill>
                  <a:srgbClr val="333333"/>
                </a:solidFill>
                <a:latin typeface="DejaVu Sans Mono"/>
              </a:rPr>
              <a:t>px</a:t>
            </a:r>
            <a:r>
              <a:rPr lang="en-SG" dirty="0">
                <a:solidFill>
                  <a:srgbClr val="333333"/>
                </a:solidFill>
                <a:latin typeface="DejaVu Sans Mono"/>
              </a:rPr>
              <a:t> #to find out what is in there</a:t>
            </a:r>
            <a:endParaRPr lang="en-US" dirty="0"/>
          </a:p>
        </p:txBody>
      </p:sp>
      <p:sp>
        <p:nvSpPr>
          <p:cNvPr id="5" name="Rectangle 4">
            <a:extLst>
              <a:ext uri="{FF2B5EF4-FFF2-40B4-BE49-F238E27FC236}">
                <a16:creationId xmlns:a16="http://schemas.microsoft.com/office/drawing/2014/main" id="{E80CBEC0-84A2-A442-8D19-E64144D05A86}"/>
              </a:ext>
            </a:extLst>
          </p:cNvPr>
          <p:cNvSpPr/>
          <p:nvPr/>
        </p:nvSpPr>
        <p:spPr>
          <a:xfrm>
            <a:off x="1981200" y="2828837"/>
            <a:ext cx="8229600" cy="1200329"/>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Object of class "</a:t>
            </a:r>
            <a:r>
              <a:rPr lang="en-SG" dirty="0" err="1">
                <a:solidFill>
                  <a:srgbClr val="333333"/>
                </a:solidFill>
                <a:latin typeface="DejaVu Sans Mono"/>
              </a:rPr>
              <a:t>PXDataset</a:t>
            </a:r>
            <a:r>
              <a:rPr lang="en-SG" dirty="0">
                <a:solidFill>
                  <a:srgbClr val="333333"/>
                </a:solidFill>
                <a:latin typeface="DejaVu Sans Mono"/>
              </a:rPr>
              <a:t>" </a:t>
            </a:r>
          </a:p>
          <a:p>
            <a:r>
              <a:rPr lang="en-SG" dirty="0">
                <a:solidFill>
                  <a:srgbClr val="333333"/>
                </a:solidFill>
                <a:latin typeface="DejaVu Sans Mono"/>
              </a:rPr>
              <a:t>## Id: PXD000001 with 12 files </a:t>
            </a:r>
          </a:p>
          <a:p>
            <a:r>
              <a:rPr lang="en-SG" dirty="0">
                <a:solidFill>
                  <a:srgbClr val="333333"/>
                </a:solidFill>
                <a:latin typeface="DejaVu Sans Mono"/>
              </a:rPr>
              <a:t>## [1] 'F063721.dat' ... [12] 'generated' ## Use '</a:t>
            </a:r>
            <a:r>
              <a:rPr lang="en-SG" dirty="0" err="1">
                <a:solidFill>
                  <a:srgbClr val="333333"/>
                </a:solidFill>
                <a:latin typeface="DejaVu Sans Mono"/>
              </a:rPr>
              <a:t>pxfiles</a:t>
            </a:r>
            <a:r>
              <a:rPr lang="en-SG" dirty="0">
                <a:solidFill>
                  <a:srgbClr val="333333"/>
                </a:solidFill>
                <a:latin typeface="DejaVu Sans Mono"/>
              </a:rPr>
              <a:t>(.)' to see all files.</a:t>
            </a:r>
            <a:endParaRPr lang="en-US" dirty="0"/>
          </a:p>
        </p:txBody>
      </p:sp>
    </p:spTree>
    <p:extLst>
      <p:ext uri="{BB962C8B-B14F-4D97-AF65-F5344CB8AC3E}">
        <p14:creationId xmlns:p14="http://schemas.microsoft.com/office/powerpoint/2010/main" val="1227907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7D1A-55AB-4C4F-8984-D7A05DFC22A1}"/>
              </a:ext>
            </a:extLst>
          </p:cNvPr>
          <p:cNvSpPr>
            <a:spLocks noGrp="1"/>
          </p:cNvSpPr>
          <p:nvPr>
            <p:ph type="title"/>
          </p:nvPr>
        </p:nvSpPr>
        <p:spPr/>
        <p:txBody>
          <a:bodyPr/>
          <a:lstStyle/>
          <a:p>
            <a:r>
              <a:rPr lang="en-US" dirty="0"/>
              <a:t>Obtaining data from database</a:t>
            </a:r>
          </a:p>
        </p:txBody>
      </p:sp>
      <p:sp>
        <p:nvSpPr>
          <p:cNvPr id="3" name="Rectangle 2">
            <a:extLst>
              <a:ext uri="{FF2B5EF4-FFF2-40B4-BE49-F238E27FC236}">
                <a16:creationId xmlns:a16="http://schemas.microsoft.com/office/drawing/2014/main" id="{7A97EC7E-7605-A04A-B649-1B78924FA8FB}"/>
              </a:ext>
            </a:extLst>
          </p:cNvPr>
          <p:cNvSpPr/>
          <p:nvPr/>
        </p:nvSpPr>
        <p:spPr>
          <a:xfrm>
            <a:off x="1981200" y="2249838"/>
            <a:ext cx="8229600" cy="3416320"/>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[1] "F063721.dat" </a:t>
            </a:r>
          </a:p>
          <a:p>
            <a:r>
              <a:rPr lang="en-SG" dirty="0">
                <a:solidFill>
                  <a:srgbClr val="333333"/>
                </a:solidFill>
                <a:latin typeface="DejaVu Sans Mono"/>
              </a:rPr>
              <a:t>## [2] "F063721.dat-mztab.txt" </a:t>
            </a:r>
          </a:p>
          <a:p>
            <a:r>
              <a:rPr lang="en-SG" dirty="0">
                <a:solidFill>
                  <a:srgbClr val="333333"/>
                </a:solidFill>
                <a:latin typeface="DejaVu Sans Mono"/>
              </a:rPr>
              <a:t>## [3] "PRIDE_Exp_Complete_Ac_22134.xml.gz" </a:t>
            </a:r>
          </a:p>
          <a:p>
            <a:r>
              <a:rPr lang="en-SG" dirty="0">
                <a:solidFill>
                  <a:srgbClr val="333333"/>
                </a:solidFill>
                <a:latin typeface="DejaVu Sans Mono"/>
              </a:rPr>
              <a:t>## [4] "PRIDE_Exp_mzData_Ac_22134.xml.gz" </a:t>
            </a:r>
          </a:p>
          <a:p>
            <a:r>
              <a:rPr lang="en-SG" dirty="0">
                <a:solidFill>
                  <a:srgbClr val="333333"/>
                </a:solidFill>
                <a:latin typeface="DejaVu Sans Mono"/>
              </a:rPr>
              <a:t>## [5] "PXD000001_mztab.txt" </a:t>
            </a:r>
          </a:p>
          <a:p>
            <a:r>
              <a:rPr lang="en-SG" dirty="0">
                <a:solidFill>
                  <a:srgbClr val="333333"/>
                </a:solidFill>
                <a:latin typeface="DejaVu Sans Mono"/>
              </a:rPr>
              <a:t>## [6] "</a:t>
            </a:r>
            <a:r>
              <a:rPr lang="en-SG" dirty="0" err="1">
                <a:solidFill>
                  <a:srgbClr val="333333"/>
                </a:solidFill>
                <a:latin typeface="DejaVu Sans Mono"/>
              </a:rPr>
              <a:t>README.txt</a:t>
            </a:r>
            <a:r>
              <a:rPr lang="en-SG" dirty="0">
                <a:solidFill>
                  <a:srgbClr val="333333"/>
                </a:solidFill>
                <a:latin typeface="DejaVu Sans Mono"/>
              </a:rPr>
              <a:t>" </a:t>
            </a:r>
          </a:p>
          <a:p>
            <a:r>
              <a:rPr lang="en-SG" dirty="0">
                <a:solidFill>
                  <a:srgbClr val="333333"/>
                </a:solidFill>
                <a:latin typeface="DejaVu Sans Mono"/>
              </a:rPr>
              <a:t>## [7] "TMT_Erwinia_1uLSike_Top10HCD_isol2_45stepped_60min_01-20141210.mzML" ## </a:t>
            </a:r>
          </a:p>
          <a:p>
            <a:r>
              <a:rPr lang="en-SG" dirty="0">
                <a:solidFill>
                  <a:srgbClr val="333333"/>
                </a:solidFill>
                <a:latin typeface="DejaVu Sans Mono"/>
              </a:rPr>
              <a:t>[8] "TMT_Erwinia_1uLSike_Top10HCD_isol2_45stepped_60min_01-20141210.mzXML" ##</a:t>
            </a:r>
          </a:p>
          <a:p>
            <a:r>
              <a:rPr lang="en-SG" dirty="0">
                <a:solidFill>
                  <a:srgbClr val="333333"/>
                </a:solidFill>
                <a:latin typeface="DejaVu Sans Mono"/>
              </a:rPr>
              <a:t>…</a:t>
            </a:r>
            <a:endParaRPr lang="en-US" dirty="0"/>
          </a:p>
        </p:txBody>
      </p:sp>
      <p:sp>
        <p:nvSpPr>
          <p:cNvPr id="4" name="Rectangle 3">
            <a:extLst>
              <a:ext uri="{FF2B5EF4-FFF2-40B4-BE49-F238E27FC236}">
                <a16:creationId xmlns:a16="http://schemas.microsoft.com/office/drawing/2014/main" id="{75817753-3498-E54C-82F6-92A77534FF0E}"/>
              </a:ext>
            </a:extLst>
          </p:cNvPr>
          <p:cNvSpPr/>
          <p:nvPr/>
        </p:nvSpPr>
        <p:spPr>
          <a:xfrm>
            <a:off x="1981200" y="1649072"/>
            <a:ext cx="8229600" cy="369332"/>
          </a:xfrm>
          <a:prstGeom prst="rect">
            <a:avLst/>
          </a:prstGeom>
          <a:solidFill>
            <a:schemeClr val="bg1">
              <a:lumMod val="75000"/>
            </a:schemeClr>
          </a:solidFill>
          <a:ln>
            <a:solidFill>
              <a:schemeClr val="accent1"/>
            </a:solidFill>
          </a:ln>
        </p:spPr>
        <p:txBody>
          <a:bodyPr wrap="square">
            <a:spAutoFit/>
          </a:bodyPr>
          <a:lstStyle/>
          <a:p>
            <a:r>
              <a:rPr lang="en-SG" dirty="0" err="1">
                <a:solidFill>
                  <a:srgbClr val="333333"/>
                </a:solidFill>
                <a:latin typeface="DejaVu Sans Mono"/>
              </a:rPr>
              <a:t>pxfiles</a:t>
            </a:r>
            <a:r>
              <a:rPr lang="en-SG" dirty="0">
                <a:solidFill>
                  <a:srgbClr val="333333"/>
                </a:solidFill>
                <a:latin typeface="DejaVu Sans Mono"/>
              </a:rPr>
              <a:t>(</a:t>
            </a:r>
            <a:r>
              <a:rPr lang="en-SG" dirty="0" err="1">
                <a:solidFill>
                  <a:srgbClr val="333333"/>
                </a:solidFill>
                <a:latin typeface="DejaVu Sans Mono"/>
              </a:rPr>
              <a:t>px</a:t>
            </a:r>
            <a:r>
              <a:rPr lang="en-SG" dirty="0">
                <a:solidFill>
                  <a:srgbClr val="333333"/>
                </a:solidFill>
                <a:latin typeface="DejaVu Sans Mono"/>
              </a:rPr>
              <a:t>) #take a look at the specific files inside (those 12)</a:t>
            </a:r>
            <a:endParaRPr lang="en-US" dirty="0"/>
          </a:p>
        </p:txBody>
      </p:sp>
    </p:spTree>
    <p:extLst>
      <p:ext uri="{BB962C8B-B14F-4D97-AF65-F5344CB8AC3E}">
        <p14:creationId xmlns:p14="http://schemas.microsoft.com/office/powerpoint/2010/main" val="145258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2C46-2921-F84A-910E-DE8DC5154CA9}"/>
              </a:ext>
            </a:extLst>
          </p:cNvPr>
          <p:cNvSpPr>
            <a:spLocks noGrp="1"/>
          </p:cNvSpPr>
          <p:nvPr>
            <p:ph type="title"/>
          </p:nvPr>
        </p:nvSpPr>
        <p:spPr/>
        <p:txBody>
          <a:bodyPr/>
          <a:lstStyle/>
          <a:p>
            <a:r>
              <a:rPr lang="en-US" dirty="0"/>
              <a:t>Obtaining data from database</a:t>
            </a:r>
          </a:p>
        </p:txBody>
      </p:sp>
      <p:sp>
        <p:nvSpPr>
          <p:cNvPr id="3" name="Rectangle 2">
            <a:extLst>
              <a:ext uri="{FF2B5EF4-FFF2-40B4-BE49-F238E27FC236}">
                <a16:creationId xmlns:a16="http://schemas.microsoft.com/office/drawing/2014/main" id="{B02F020E-FF87-4841-8841-56CD6A1AF97B}"/>
              </a:ext>
            </a:extLst>
          </p:cNvPr>
          <p:cNvSpPr/>
          <p:nvPr/>
        </p:nvSpPr>
        <p:spPr>
          <a:xfrm>
            <a:off x="1881185" y="1264887"/>
            <a:ext cx="8229600" cy="923330"/>
          </a:xfrm>
          <a:prstGeom prst="rect">
            <a:avLst/>
          </a:prstGeom>
        </p:spPr>
        <p:txBody>
          <a:bodyPr wrap="square">
            <a:spAutoFit/>
          </a:bodyPr>
          <a:lstStyle/>
          <a:p>
            <a:r>
              <a:rPr lang="en-SG" dirty="0">
                <a:solidFill>
                  <a:srgbClr val="333333"/>
                </a:solidFill>
                <a:latin typeface="Arial" panose="020B0604020202020204" pitchFamily="34" charset="0"/>
              </a:rPr>
              <a:t>Data files can then be downloaded with the </a:t>
            </a:r>
            <a:r>
              <a:rPr lang="en-SG" dirty="0" err="1"/>
              <a:t>pxget</a:t>
            </a:r>
            <a:r>
              <a:rPr lang="en-SG" dirty="0">
                <a:solidFill>
                  <a:srgbClr val="333333"/>
                </a:solidFill>
                <a:latin typeface="Arial" panose="020B0604020202020204" pitchFamily="34" charset="0"/>
              </a:rPr>
              <a:t> function. </a:t>
            </a:r>
          </a:p>
          <a:p>
            <a:r>
              <a:rPr lang="en-SG" dirty="0">
                <a:solidFill>
                  <a:srgbClr val="333333"/>
                </a:solidFill>
                <a:latin typeface="Arial" panose="020B0604020202020204" pitchFamily="34" charset="0"/>
              </a:rPr>
              <a:t>The file is downloaded into the working directory and the name of the file is return by the function and stored in the </a:t>
            </a:r>
            <a:r>
              <a:rPr lang="en-SG" dirty="0" err="1"/>
              <a:t>mzf</a:t>
            </a:r>
            <a:r>
              <a:rPr lang="en-SG" dirty="0">
                <a:solidFill>
                  <a:srgbClr val="333333"/>
                </a:solidFill>
                <a:latin typeface="Arial" panose="020B0604020202020204" pitchFamily="34" charset="0"/>
              </a:rPr>
              <a:t> variable for later use.</a:t>
            </a:r>
            <a:endParaRPr lang="en-US" dirty="0"/>
          </a:p>
        </p:txBody>
      </p:sp>
      <p:sp>
        <p:nvSpPr>
          <p:cNvPr id="4" name="Rectangle 3">
            <a:extLst>
              <a:ext uri="{FF2B5EF4-FFF2-40B4-BE49-F238E27FC236}">
                <a16:creationId xmlns:a16="http://schemas.microsoft.com/office/drawing/2014/main" id="{FF850A89-CB65-134C-9031-EC79882A1495}"/>
              </a:ext>
            </a:extLst>
          </p:cNvPr>
          <p:cNvSpPr/>
          <p:nvPr/>
        </p:nvSpPr>
        <p:spPr>
          <a:xfrm>
            <a:off x="1881186" y="2305685"/>
            <a:ext cx="8329615" cy="923330"/>
          </a:xfrm>
          <a:prstGeom prst="rect">
            <a:avLst/>
          </a:prstGeom>
          <a:solidFill>
            <a:schemeClr val="bg1">
              <a:lumMod val="75000"/>
            </a:schemeClr>
          </a:solidFill>
          <a:ln>
            <a:solidFill>
              <a:schemeClr val="accent1"/>
            </a:solidFill>
          </a:ln>
        </p:spPr>
        <p:txBody>
          <a:bodyPr wrap="square">
            <a:spAutoFit/>
          </a:bodyPr>
          <a:lstStyle/>
          <a:p>
            <a:r>
              <a:rPr lang="en-SG" dirty="0" err="1">
                <a:solidFill>
                  <a:srgbClr val="333333"/>
                </a:solidFill>
                <a:latin typeface="DejaVu Sans Mono"/>
              </a:rPr>
              <a:t>fn</a:t>
            </a:r>
            <a:r>
              <a:rPr lang="en-SG" dirty="0">
                <a:solidFill>
                  <a:srgbClr val="333333"/>
                </a:solidFill>
                <a:latin typeface="DejaVu Sans Mono"/>
              </a:rPr>
              <a:t> &lt;-</a:t>
            </a:r>
            <a:r>
              <a:rPr lang="en-SG" dirty="0">
                <a:solidFill>
                  <a:srgbClr val="DD1144"/>
                </a:solidFill>
                <a:latin typeface="DejaVu Sans Mono"/>
              </a:rPr>
              <a:t>"TMT_Erwinia_1uLSike_Top10HCD_isol2_45stepped_60min_01-20141210.mzML"</a:t>
            </a:r>
            <a:r>
              <a:rPr lang="en-SG" dirty="0">
                <a:solidFill>
                  <a:srgbClr val="333333"/>
                </a:solidFill>
                <a:latin typeface="DejaVu Sans Mono"/>
              </a:rPr>
              <a:t> </a:t>
            </a:r>
          </a:p>
          <a:p>
            <a:r>
              <a:rPr lang="en-SG" dirty="0" err="1">
                <a:solidFill>
                  <a:srgbClr val="333333"/>
                </a:solidFill>
                <a:latin typeface="DejaVu Sans Mono"/>
              </a:rPr>
              <a:t>mzf</a:t>
            </a:r>
            <a:r>
              <a:rPr lang="en-SG" dirty="0">
                <a:solidFill>
                  <a:srgbClr val="333333"/>
                </a:solidFill>
                <a:latin typeface="DejaVu Sans Mono"/>
              </a:rPr>
              <a:t> &lt;- </a:t>
            </a:r>
            <a:r>
              <a:rPr lang="en-SG" dirty="0" err="1">
                <a:solidFill>
                  <a:srgbClr val="333333"/>
                </a:solidFill>
                <a:latin typeface="DejaVu Sans Mono"/>
              </a:rPr>
              <a:t>pxget</a:t>
            </a:r>
            <a:r>
              <a:rPr lang="en-SG" dirty="0">
                <a:solidFill>
                  <a:srgbClr val="333333"/>
                </a:solidFill>
                <a:latin typeface="DejaVu Sans Mono"/>
              </a:rPr>
              <a:t>(</a:t>
            </a:r>
            <a:r>
              <a:rPr lang="en-SG" dirty="0" err="1">
                <a:solidFill>
                  <a:srgbClr val="333333"/>
                </a:solidFill>
                <a:latin typeface="DejaVu Sans Mono"/>
              </a:rPr>
              <a:t>px</a:t>
            </a:r>
            <a:r>
              <a:rPr lang="en-SG" dirty="0">
                <a:solidFill>
                  <a:srgbClr val="333333"/>
                </a:solidFill>
                <a:latin typeface="DejaVu Sans Mono"/>
              </a:rPr>
              <a:t>, </a:t>
            </a:r>
            <a:r>
              <a:rPr lang="en-SG" dirty="0" err="1">
                <a:solidFill>
                  <a:srgbClr val="333333"/>
                </a:solidFill>
                <a:latin typeface="DejaVu Sans Mono"/>
              </a:rPr>
              <a:t>fn</a:t>
            </a:r>
            <a:r>
              <a:rPr lang="en-SG" dirty="0">
                <a:solidFill>
                  <a:srgbClr val="333333"/>
                </a:solidFill>
                <a:latin typeface="DejaVu Sans Mono"/>
              </a:rPr>
              <a:t>)</a:t>
            </a:r>
            <a:endParaRPr lang="en-US" dirty="0"/>
          </a:p>
        </p:txBody>
      </p:sp>
      <p:sp>
        <p:nvSpPr>
          <p:cNvPr id="5" name="Rectangle 4">
            <a:extLst>
              <a:ext uri="{FF2B5EF4-FFF2-40B4-BE49-F238E27FC236}">
                <a16:creationId xmlns:a16="http://schemas.microsoft.com/office/drawing/2014/main" id="{7AFC8010-0A87-AF48-BDBF-4E4D31C1C0EF}"/>
              </a:ext>
            </a:extLst>
          </p:cNvPr>
          <p:cNvSpPr/>
          <p:nvPr/>
        </p:nvSpPr>
        <p:spPr>
          <a:xfrm>
            <a:off x="1881187" y="3388268"/>
            <a:ext cx="8329613" cy="36933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Downloading 1 file</a:t>
            </a:r>
            <a:endParaRPr lang="en-US" dirty="0"/>
          </a:p>
        </p:txBody>
      </p:sp>
      <p:sp>
        <p:nvSpPr>
          <p:cNvPr id="6" name="Rectangle 5">
            <a:extLst>
              <a:ext uri="{FF2B5EF4-FFF2-40B4-BE49-F238E27FC236}">
                <a16:creationId xmlns:a16="http://schemas.microsoft.com/office/drawing/2014/main" id="{E967E8CF-6035-1646-879A-96238004C836}"/>
              </a:ext>
            </a:extLst>
          </p:cNvPr>
          <p:cNvSpPr/>
          <p:nvPr/>
        </p:nvSpPr>
        <p:spPr>
          <a:xfrm>
            <a:off x="1881185" y="3875067"/>
            <a:ext cx="8329614" cy="369332"/>
          </a:xfrm>
          <a:prstGeom prst="rect">
            <a:avLst/>
          </a:prstGeom>
          <a:solidFill>
            <a:schemeClr val="bg1">
              <a:lumMod val="75000"/>
            </a:schemeClr>
          </a:solidFill>
          <a:ln>
            <a:solidFill>
              <a:schemeClr val="accent1"/>
            </a:solidFill>
          </a:ln>
        </p:spPr>
        <p:txBody>
          <a:bodyPr wrap="square">
            <a:spAutoFit/>
          </a:bodyPr>
          <a:lstStyle/>
          <a:p>
            <a:r>
              <a:rPr lang="en-SG" dirty="0" err="1">
                <a:solidFill>
                  <a:srgbClr val="333333"/>
                </a:solidFill>
                <a:latin typeface="DejaVu Sans Mono"/>
              </a:rPr>
              <a:t>mzf</a:t>
            </a:r>
            <a:endParaRPr lang="en-US" dirty="0"/>
          </a:p>
        </p:txBody>
      </p:sp>
      <p:sp>
        <p:nvSpPr>
          <p:cNvPr id="7" name="Rectangle 6">
            <a:extLst>
              <a:ext uri="{FF2B5EF4-FFF2-40B4-BE49-F238E27FC236}">
                <a16:creationId xmlns:a16="http://schemas.microsoft.com/office/drawing/2014/main" id="{FFC4D284-A4E5-2043-87B6-011E35F0262E}"/>
              </a:ext>
            </a:extLst>
          </p:cNvPr>
          <p:cNvSpPr/>
          <p:nvPr/>
        </p:nvSpPr>
        <p:spPr>
          <a:xfrm>
            <a:off x="1881186" y="4361867"/>
            <a:ext cx="8329613" cy="1200329"/>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[1] "/</a:t>
            </a:r>
            <a:r>
              <a:rPr lang="en-SG" dirty="0" err="1">
                <a:solidFill>
                  <a:srgbClr val="333333"/>
                </a:solidFill>
                <a:latin typeface="DejaVu Sans Mono"/>
              </a:rPr>
              <a:t>tmp</a:t>
            </a:r>
            <a:r>
              <a:rPr lang="en-SG" dirty="0">
                <a:solidFill>
                  <a:srgbClr val="333333"/>
                </a:solidFill>
                <a:latin typeface="DejaVu Sans Mono"/>
              </a:rPr>
              <a:t>/</a:t>
            </a:r>
            <a:r>
              <a:rPr lang="en-SG" dirty="0" err="1">
                <a:solidFill>
                  <a:srgbClr val="333333"/>
                </a:solidFill>
                <a:latin typeface="DejaVu Sans Mono"/>
              </a:rPr>
              <a:t>RtmpSUTMZy</a:t>
            </a:r>
            <a:r>
              <a:rPr lang="en-SG" dirty="0">
                <a:solidFill>
                  <a:srgbClr val="333333"/>
                </a:solidFill>
                <a:latin typeface="DejaVu Sans Mono"/>
              </a:rPr>
              <a:t>/Rbuild77de6f913a8c/proteomics/vignettes/TMT_Erwinia_1uLSike_Top10HCD_isol2_45stepped_60min_01-20141210.mzML"</a:t>
            </a:r>
            <a:endParaRPr lang="en-US" dirty="0"/>
          </a:p>
        </p:txBody>
      </p:sp>
    </p:spTree>
    <p:extLst>
      <p:ext uri="{BB962C8B-B14F-4D97-AF65-F5344CB8AC3E}">
        <p14:creationId xmlns:p14="http://schemas.microsoft.com/office/powerpoint/2010/main" val="3428533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2FBE-F509-FB4F-A2C5-64CE8FC1C9E3}"/>
              </a:ext>
            </a:extLst>
          </p:cNvPr>
          <p:cNvSpPr>
            <a:spLocks noGrp="1"/>
          </p:cNvSpPr>
          <p:nvPr>
            <p:ph type="title"/>
          </p:nvPr>
        </p:nvSpPr>
        <p:spPr/>
        <p:txBody>
          <a:bodyPr>
            <a:normAutofit/>
          </a:bodyPr>
          <a:lstStyle/>
          <a:p>
            <a:r>
              <a:rPr lang="en-SG" dirty="0"/>
              <a:t>Handling raw MS data</a:t>
            </a:r>
            <a:endParaRPr lang="en-US" dirty="0"/>
          </a:p>
        </p:txBody>
      </p:sp>
      <p:sp>
        <p:nvSpPr>
          <p:cNvPr id="3" name="Rectangle 2">
            <a:extLst>
              <a:ext uri="{FF2B5EF4-FFF2-40B4-BE49-F238E27FC236}">
                <a16:creationId xmlns:a16="http://schemas.microsoft.com/office/drawing/2014/main" id="{99FB33DD-6107-CA4E-AAD2-ACD70F239749}"/>
              </a:ext>
            </a:extLst>
          </p:cNvPr>
          <p:cNvSpPr/>
          <p:nvPr/>
        </p:nvSpPr>
        <p:spPr>
          <a:xfrm>
            <a:off x="1981201" y="1203319"/>
            <a:ext cx="8101013" cy="646331"/>
          </a:xfrm>
          <a:prstGeom prst="rect">
            <a:avLst/>
          </a:prstGeom>
        </p:spPr>
        <p:txBody>
          <a:bodyPr wrap="square">
            <a:spAutoFit/>
          </a:bodyPr>
          <a:lstStyle/>
          <a:p>
            <a:r>
              <a:rPr lang="en-SG" dirty="0">
                <a:solidFill>
                  <a:srgbClr val="333333"/>
                </a:solidFill>
                <a:latin typeface="Arial" panose="020B0604020202020204" pitchFamily="34" charset="0"/>
              </a:rPr>
              <a:t>The </a:t>
            </a:r>
            <a:r>
              <a:rPr lang="en-SG" dirty="0" err="1"/>
              <a:t>mzR</a:t>
            </a:r>
            <a:r>
              <a:rPr lang="en-SG" dirty="0">
                <a:solidFill>
                  <a:srgbClr val="333333"/>
                </a:solidFill>
                <a:latin typeface="Arial" panose="020B0604020202020204" pitchFamily="34" charset="0"/>
              </a:rPr>
              <a:t> package is useful for reading raw MS formats including </a:t>
            </a:r>
            <a:r>
              <a:rPr lang="en-SG" dirty="0" err="1"/>
              <a:t>mzML</a:t>
            </a:r>
            <a:r>
              <a:rPr lang="en-SG" dirty="0"/>
              <a:t>, </a:t>
            </a:r>
            <a:r>
              <a:rPr lang="en-SG" dirty="0" err="1"/>
              <a:t>mzXML</a:t>
            </a:r>
            <a:r>
              <a:rPr lang="en-SG" dirty="0"/>
              <a:t>, </a:t>
            </a:r>
            <a:r>
              <a:rPr lang="en-SG" dirty="0" err="1"/>
              <a:t>netCDF</a:t>
            </a:r>
            <a:r>
              <a:rPr lang="en-SG" dirty="0"/>
              <a:t>, and </a:t>
            </a:r>
            <a:r>
              <a:rPr lang="en-SG" dirty="0" err="1"/>
              <a:t>mzData</a:t>
            </a:r>
            <a:endParaRPr lang="en-US" dirty="0"/>
          </a:p>
        </p:txBody>
      </p:sp>
      <p:sp>
        <p:nvSpPr>
          <p:cNvPr id="4" name="Rectangle 3">
            <a:extLst>
              <a:ext uri="{FF2B5EF4-FFF2-40B4-BE49-F238E27FC236}">
                <a16:creationId xmlns:a16="http://schemas.microsoft.com/office/drawing/2014/main" id="{EA71F149-F9A5-224E-99F3-211EF84D3720}"/>
              </a:ext>
            </a:extLst>
          </p:cNvPr>
          <p:cNvSpPr/>
          <p:nvPr/>
        </p:nvSpPr>
        <p:spPr>
          <a:xfrm>
            <a:off x="1981200" y="1884653"/>
            <a:ext cx="8101013" cy="923330"/>
          </a:xfrm>
          <a:prstGeom prst="rect">
            <a:avLst/>
          </a:prstGeom>
        </p:spPr>
        <p:txBody>
          <a:bodyPr wrap="square">
            <a:spAutoFit/>
          </a:bodyPr>
          <a:lstStyle/>
          <a:p>
            <a:r>
              <a:rPr lang="en-SG" dirty="0">
                <a:solidFill>
                  <a:srgbClr val="333333"/>
                </a:solidFill>
                <a:latin typeface="Arial" panose="020B0604020202020204" pitchFamily="34" charset="0"/>
              </a:rPr>
              <a:t>The three main functions are </a:t>
            </a:r>
            <a:r>
              <a:rPr lang="en-SG" dirty="0" err="1">
                <a:highlight>
                  <a:srgbClr val="C0C0C0"/>
                </a:highlight>
              </a:rPr>
              <a:t>openMSfile</a:t>
            </a:r>
            <a:r>
              <a:rPr lang="en-SG" dirty="0">
                <a:solidFill>
                  <a:srgbClr val="333333"/>
                </a:solidFill>
                <a:latin typeface="Arial" panose="020B0604020202020204" pitchFamily="34" charset="0"/>
              </a:rPr>
              <a:t> to create a file handle to a raw data file, </a:t>
            </a:r>
            <a:r>
              <a:rPr lang="en-SG" dirty="0">
                <a:highlight>
                  <a:srgbClr val="C0C0C0"/>
                </a:highlight>
              </a:rPr>
              <a:t>header</a:t>
            </a:r>
            <a:r>
              <a:rPr lang="en-SG" dirty="0">
                <a:solidFill>
                  <a:srgbClr val="333333"/>
                </a:solidFill>
                <a:latin typeface="Arial" panose="020B0604020202020204" pitchFamily="34" charset="0"/>
              </a:rPr>
              <a:t> to extract metadata about the spectra contained in the file and </a:t>
            </a:r>
            <a:r>
              <a:rPr lang="en-SG" dirty="0">
                <a:highlight>
                  <a:srgbClr val="C0C0C0"/>
                </a:highlight>
              </a:rPr>
              <a:t>peaks</a:t>
            </a:r>
            <a:r>
              <a:rPr lang="en-SG" dirty="0">
                <a:solidFill>
                  <a:srgbClr val="333333"/>
                </a:solidFill>
                <a:latin typeface="Arial" panose="020B0604020202020204" pitchFamily="34" charset="0"/>
              </a:rPr>
              <a:t> to extract one or multiple spectra of interest. </a:t>
            </a:r>
            <a:endParaRPr lang="en-US" dirty="0"/>
          </a:p>
        </p:txBody>
      </p:sp>
      <p:sp>
        <p:nvSpPr>
          <p:cNvPr id="5" name="Rectangle 4">
            <a:extLst>
              <a:ext uri="{FF2B5EF4-FFF2-40B4-BE49-F238E27FC236}">
                <a16:creationId xmlns:a16="http://schemas.microsoft.com/office/drawing/2014/main" id="{47B2E209-2999-6645-B154-A76F2FF790C0}"/>
              </a:ext>
            </a:extLst>
          </p:cNvPr>
          <p:cNvSpPr/>
          <p:nvPr/>
        </p:nvSpPr>
        <p:spPr>
          <a:xfrm>
            <a:off x="1981200" y="2857275"/>
            <a:ext cx="8229601" cy="923330"/>
          </a:xfrm>
          <a:prstGeom prst="rect">
            <a:avLst/>
          </a:prstGeom>
          <a:solidFill>
            <a:schemeClr val="bg1">
              <a:lumMod val="75000"/>
            </a:schemeClr>
          </a:solidFill>
          <a:ln>
            <a:solidFill>
              <a:schemeClr val="accent1"/>
            </a:solidFill>
          </a:ln>
        </p:spPr>
        <p:txBody>
          <a:bodyPr wrap="square">
            <a:spAutoFit/>
          </a:bodyPr>
          <a:lstStyle/>
          <a:p>
            <a:r>
              <a:rPr lang="en-SG" b="1" dirty="0">
                <a:solidFill>
                  <a:srgbClr val="990000"/>
                </a:solidFill>
                <a:latin typeface="DejaVu Sans Mono"/>
              </a:rPr>
              <a:t>library</a:t>
            </a:r>
            <a:r>
              <a:rPr lang="en-SG" dirty="0">
                <a:solidFill>
                  <a:srgbClr val="333333"/>
                </a:solidFill>
                <a:latin typeface="DejaVu Sans Mono"/>
              </a:rPr>
              <a:t>(</a:t>
            </a:r>
            <a:r>
              <a:rPr lang="en-SG" dirty="0">
                <a:solidFill>
                  <a:srgbClr val="DD1144"/>
                </a:solidFill>
                <a:latin typeface="DejaVu Sans Mono"/>
              </a:rPr>
              <a:t>"</a:t>
            </a:r>
            <a:r>
              <a:rPr lang="en-SG" dirty="0" err="1">
                <a:solidFill>
                  <a:srgbClr val="DD1144"/>
                </a:solidFill>
                <a:latin typeface="DejaVu Sans Mono"/>
              </a:rPr>
              <a:t>mzR</a:t>
            </a:r>
            <a:r>
              <a:rPr lang="en-SG" dirty="0">
                <a:solidFill>
                  <a:srgbClr val="DD1144"/>
                </a:solidFill>
                <a:latin typeface="DejaVu Sans Mono"/>
              </a:rPr>
              <a:t>"</a:t>
            </a:r>
            <a:r>
              <a:rPr lang="en-SG" dirty="0">
                <a:solidFill>
                  <a:srgbClr val="333333"/>
                </a:solidFill>
                <a:latin typeface="DejaVu Sans Mono"/>
              </a:rPr>
              <a:t>) </a:t>
            </a:r>
          </a:p>
          <a:p>
            <a:r>
              <a:rPr lang="en-SG" dirty="0" err="1">
                <a:solidFill>
                  <a:srgbClr val="333333"/>
                </a:solidFill>
                <a:latin typeface="DejaVu Sans Mono"/>
              </a:rPr>
              <a:t>ms</a:t>
            </a:r>
            <a:r>
              <a:rPr lang="en-SG" dirty="0">
                <a:solidFill>
                  <a:srgbClr val="333333"/>
                </a:solidFill>
                <a:latin typeface="DejaVu Sans Mono"/>
              </a:rPr>
              <a:t> &lt;- </a:t>
            </a:r>
            <a:r>
              <a:rPr lang="en-SG" dirty="0" err="1">
                <a:solidFill>
                  <a:srgbClr val="333333"/>
                </a:solidFill>
                <a:latin typeface="DejaVu Sans Mono"/>
              </a:rPr>
              <a:t>openMSfile</a:t>
            </a:r>
            <a:r>
              <a:rPr lang="en-SG" dirty="0">
                <a:solidFill>
                  <a:srgbClr val="333333"/>
                </a:solidFill>
                <a:latin typeface="DejaVu Sans Mono"/>
              </a:rPr>
              <a:t>(</a:t>
            </a:r>
            <a:r>
              <a:rPr lang="en-SG" dirty="0" err="1">
                <a:solidFill>
                  <a:srgbClr val="333333"/>
                </a:solidFill>
                <a:latin typeface="DejaVu Sans Mono"/>
              </a:rPr>
              <a:t>mzf</a:t>
            </a:r>
            <a:r>
              <a:rPr lang="en-SG" dirty="0">
                <a:solidFill>
                  <a:srgbClr val="333333"/>
                </a:solidFill>
                <a:latin typeface="DejaVu Sans Mono"/>
              </a:rPr>
              <a:t>) </a:t>
            </a:r>
          </a:p>
          <a:p>
            <a:r>
              <a:rPr lang="en-SG" dirty="0" err="1">
                <a:solidFill>
                  <a:srgbClr val="333333"/>
                </a:solidFill>
                <a:latin typeface="DejaVu Sans Mono"/>
              </a:rPr>
              <a:t>ms</a:t>
            </a:r>
            <a:endParaRPr lang="en-US" dirty="0"/>
          </a:p>
        </p:txBody>
      </p:sp>
      <p:sp>
        <p:nvSpPr>
          <p:cNvPr id="6" name="Rectangle 5">
            <a:extLst>
              <a:ext uri="{FF2B5EF4-FFF2-40B4-BE49-F238E27FC236}">
                <a16:creationId xmlns:a16="http://schemas.microsoft.com/office/drawing/2014/main" id="{E249B398-0CF4-4F40-AC63-C6DAFCCFD8A1}"/>
              </a:ext>
            </a:extLst>
          </p:cNvPr>
          <p:cNvSpPr/>
          <p:nvPr/>
        </p:nvSpPr>
        <p:spPr>
          <a:xfrm>
            <a:off x="1981199" y="3853916"/>
            <a:ext cx="8229601" cy="1477328"/>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Mass Spectrometry file handle. </a:t>
            </a:r>
          </a:p>
          <a:p>
            <a:r>
              <a:rPr lang="en-SG" dirty="0">
                <a:solidFill>
                  <a:srgbClr val="333333"/>
                </a:solidFill>
                <a:latin typeface="DejaVu Sans Mono"/>
              </a:rPr>
              <a:t>## Filename: TMT_Erwinia_1uLSike_Top10HCD_isol2_45stepped_60min_01-20141210.mzML </a:t>
            </a:r>
          </a:p>
          <a:p>
            <a:r>
              <a:rPr lang="en-SG" dirty="0">
                <a:solidFill>
                  <a:srgbClr val="333333"/>
                </a:solidFill>
                <a:latin typeface="DejaVu Sans Mono"/>
              </a:rPr>
              <a:t>## Number of scans: 7534</a:t>
            </a:r>
            <a:endParaRPr lang="en-US" dirty="0"/>
          </a:p>
        </p:txBody>
      </p:sp>
      <p:sp>
        <p:nvSpPr>
          <p:cNvPr id="7" name="Rectangle 6">
            <a:extLst>
              <a:ext uri="{FF2B5EF4-FFF2-40B4-BE49-F238E27FC236}">
                <a16:creationId xmlns:a16="http://schemas.microsoft.com/office/drawing/2014/main" id="{5441F4E8-212B-1E45-A9B0-2AC55F77B755}"/>
              </a:ext>
            </a:extLst>
          </p:cNvPr>
          <p:cNvSpPr/>
          <p:nvPr/>
        </p:nvSpPr>
        <p:spPr>
          <a:xfrm>
            <a:off x="1981198" y="5418843"/>
            <a:ext cx="8229601" cy="36933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Arial" panose="020B0604020202020204" pitchFamily="34" charset="0"/>
              </a:rPr>
              <a:t>The </a:t>
            </a:r>
            <a:r>
              <a:rPr lang="en-SG" dirty="0"/>
              <a:t>header</a:t>
            </a:r>
            <a:r>
              <a:rPr lang="en-SG" dirty="0">
                <a:solidFill>
                  <a:srgbClr val="333333"/>
                </a:solidFill>
                <a:latin typeface="Arial" panose="020B0604020202020204" pitchFamily="34" charset="0"/>
              </a:rPr>
              <a:t> function returns the metadata of all available peaks:</a:t>
            </a:r>
            <a:endParaRPr lang="en-US" dirty="0"/>
          </a:p>
        </p:txBody>
      </p:sp>
      <p:sp>
        <p:nvSpPr>
          <p:cNvPr id="8" name="Rectangle 7">
            <a:extLst>
              <a:ext uri="{FF2B5EF4-FFF2-40B4-BE49-F238E27FC236}">
                <a16:creationId xmlns:a16="http://schemas.microsoft.com/office/drawing/2014/main" id="{95FFD7EE-B596-FB48-89EA-99F3D5E20560}"/>
              </a:ext>
            </a:extLst>
          </p:cNvPr>
          <p:cNvSpPr/>
          <p:nvPr/>
        </p:nvSpPr>
        <p:spPr>
          <a:xfrm>
            <a:off x="1981198" y="5875050"/>
            <a:ext cx="8229601" cy="369332"/>
          </a:xfrm>
          <a:prstGeom prst="rect">
            <a:avLst/>
          </a:prstGeom>
          <a:solidFill>
            <a:schemeClr val="bg1">
              <a:lumMod val="75000"/>
            </a:schemeClr>
          </a:solidFill>
          <a:ln>
            <a:solidFill>
              <a:schemeClr val="accent1"/>
            </a:solidFill>
          </a:ln>
        </p:spPr>
        <p:txBody>
          <a:bodyPr wrap="square">
            <a:spAutoFit/>
          </a:bodyPr>
          <a:lstStyle/>
          <a:p>
            <a:r>
              <a:rPr lang="en-SG" dirty="0" err="1">
                <a:solidFill>
                  <a:srgbClr val="333333"/>
                </a:solidFill>
                <a:latin typeface="DejaVu Sans Mono"/>
              </a:rPr>
              <a:t>hd</a:t>
            </a:r>
            <a:r>
              <a:rPr lang="en-SG" dirty="0">
                <a:solidFill>
                  <a:srgbClr val="333333"/>
                </a:solidFill>
                <a:latin typeface="DejaVu Sans Mono"/>
              </a:rPr>
              <a:t> &lt;- header(</a:t>
            </a:r>
            <a:r>
              <a:rPr lang="en-SG" dirty="0" err="1">
                <a:solidFill>
                  <a:srgbClr val="333333"/>
                </a:solidFill>
                <a:latin typeface="DejaVu Sans Mono"/>
              </a:rPr>
              <a:t>ms</a:t>
            </a:r>
            <a:r>
              <a:rPr lang="en-SG" dirty="0">
                <a:solidFill>
                  <a:srgbClr val="333333"/>
                </a:solidFill>
                <a:latin typeface="DejaVu Sans Mono"/>
              </a:rPr>
              <a:t>) dim(</a:t>
            </a:r>
            <a:r>
              <a:rPr lang="en-SG" dirty="0" err="1">
                <a:solidFill>
                  <a:srgbClr val="333333"/>
                </a:solidFill>
                <a:latin typeface="DejaVu Sans Mono"/>
              </a:rPr>
              <a:t>hd</a:t>
            </a:r>
            <a:r>
              <a:rPr lang="en-SG" dirty="0">
                <a:solidFill>
                  <a:srgbClr val="333333"/>
                </a:solidFill>
                <a:latin typeface="DejaVu Sans Mono"/>
              </a:rPr>
              <a:t>)</a:t>
            </a:r>
            <a:endParaRPr lang="en-US" dirty="0"/>
          </a:p>
        </p:txBody>
      </p:sp>
      <p:sp>
        <p:nvSpPr>
          <p:cNvPr id="9" name="Rectangle 8">
            <a:extLst>
              <a:ext uri="{FF2B5EF4-FFF2-40B4-BE49-F238E27FC236}">
                <a16:creationId xmlns:a16="http://schemas.microsoft.com/office/drawing/2014/main" id="{075F6938-14FD-FE43-B292-E7994C5160CE}"/>
              </a:ext>
            </a:extLst>
          </p:cNvPr>
          <p:cNvSpPr/>
          <p:nvPr/>
        </p:nvSpPr>
        <p:spPr>
          <a:xfrm>
            <a:off x="1981197" y="6316970"/>
            <a:ext cx="8229601" cy="36933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[1] 7534 25</a:t>
            </a:r>
            <a:endParaRPr lang="en-US" dirty="0"/>
          </a:p>
        </p:txBody>
      </p:sp>
    </p:spTree>
    <p:extLst>
      <p:ext uri="{BB962C8B-B14F-4D97-AF65-F5344CB8AC3E}">
        <p14:creationId xmlns:p14="http://schemas.microsoft.com/office/powerpoint/2010/main" val="3560627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CF08-71DA-1945-9EE0-6FAFC1ED6AC9}"/>
              </a:ext>
            </a:extLst>
          </p:cNvPr>
          <p:cNvSpPr>
            <a:spLocks noGrp="1"/>
          </p:cNvSpPr>
          <p:nvPr>
            <p:ph type="title"/>
          </p:nvPr>
        </p:nvSpPr>
        <p:spPr/>
        <p:txBody>
          <a:bodyPr/>
          <a:lstStyle/>
          <a:p>
            <a:r>
              <a:rPr lang="en-SG" dirty="0"/>
              <a:t>Handling raw MS data</a:t>
            </a:r>
            <a:endParaRPr lang="en-US" dirty="0"/>
          </a:p>
        </p:txBody>
      </p:sp>
      <p:sp>
        <p:nvSpPr>
          <p:cNvPr id="3" name="Rectangle 2">
            <a:extLst>
              <a:ext uri="{FF2B5EF4-FFF2-40B4-BE49-F238E27FC236}">
                <a16:creationId xmlns:a16="http://schemas.microsoft.com/office/drawing/2014/main" id="{EE56990D-369A-814E-AF66-D3D4FBE45527}"/>
              </a:ext>
            </a:extLst>
          </p:cNvPr>
          <p:cNvSpPr/>
          <p:nvPr/>
        </p:nvSpPr>
        <p:spPr>
          <a:xfrm>
            <a:off x="1981200" y="1644134"/>
            <a:ext cx="8229600" cy="36933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names(</a:t>
            </a:r>
            <a:r>
              <a:rPr lang="en-SG" dirty="0" err="1">
                <a:solidFill>
                  <a:srgbClr val="333333"/>
                </a:solidFill>
                <a:latin typeface="DejaVu Sans Mono"/>
              </a:rPr>
              <a:t>hd</a:t>
            </a:r>
            <a:r>
              <a:rPr lang="en-SG" dirty="0">
                <a:solidFill>
                  <a:srgbClr val="333333"/>
                </a:solidFill>
                <a:latin typeface="DejaVu Sans Mono"/>
              </a:rPr>
              <a:t>)</a:t>
            </a:r>
            <a:endParaRPr lang="en-US" dirty="0"/>
          </a:p>
        </p:txBody>
      </p:sp>
      <p:sp>
        <p:nvSpPr>
          <p:cNvPr id="4" name="Rectangle 3">
            <a:extLst>
              <a:ext uri="{FF2B5EF4-FFF2-40B4-BE49-F238E27FC236}">
                <a16:creationId xmlns:a16="http://schemas.microsoft.com/office/drawing/2014/main" id="{9067B03C-C6EF-F049-8B15-B4DCD9C17052}"/>
              </a:ext>
            </a:extLst>
          </p:cNvPr>
          <p:cNvSpPr/>
          <p:nvPr/>
        </p:nvSpPr>
        <p:spPr>
          <a:xfrm>
            <a:off x="1981200" y="2239963"/>
            <a:ext cx="8229600" cy="3693319"/>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[1] "</a:t>
            </a:r>
            <a:r>
              <a:rPr lang="en-SG" dirty="0" err="1">
                <a:solidFill>
                  <a:srgbClr val="333333"/>
                </a:solidFill>
                <a:latin typeface="DejaVu Sans Mono"/>
              </a:rPr>
              <a:t>seqNum</a:t>
            </a:r>
            <a:r>
              <a:rPr lang="en-SG" dirty="0">
                <a:solidFill>
                  <a:srgbClr val="333333"/>
                </a:solidFill>
                <a:latin typeface="DejaVu Sans Mono"/>
              </a:rPr>
              <a:t>" "</a:t>
            </a:r>
            <a:r>
              <a:rPr lang="en-SG" dirty="0" err="1">
                <a:solidFill>
                  <a:srgbClr val="333333"/>
                </a:solidFill>
                <a:latin typeface="DejaVu Sans Mono"/>
              </a:rPr>
              <a:t>acquisitionNum</a:t>
            </a:r>
            <a:r>
              <a:rPr lang="en-SG" dirty="0">
                <a:solidFill>
                  <a:srgbClr val="333333"/>
                </a:solidFill>
                <a:latin typeface="DejaVu Sans Mono"/>
              </a:rPr>
              <a:t>" </a:t>
            </a:r>
          </a:p>
          <a:p>
            <a:r>
              <a:rPr lang="en-SG" dirty="0">
                <a:solidFill>
                  <a:srgbClr val="333333"/>
                </a:solidFill>
                <a:latin typeface="DejaVu Sans Mono"/>
              </a:rPr>
              <a:t>## [3] "</a:t>
            </a:r>
            <a:r>
              <a:rPr lang="en-SG" dirty="0" err="1">
                <a:solidFill>
                  <a:srgbClr val="333333"/>
                </a:solidFill>
                <a:latin typeface="DejaVu Sans Mono"/>
              </a:rPr>
              <a:t>msLevel</a:t>
            </a:r>
            <a:r>
              <a:rPr lang="en-SG" dirty="0">
                <a:solidFill>
                  <a:srgbClr val="333333"/>
                </a:solidFill>
                <a:latin typeface="DejaVu Sans Mono"/>
              </a:rPr>
              <a:t>" "polarity" </a:t>
            </a:r>
          </a:p>
          <a:p>
            <a:r>
              <a:rPr lang="en-SG" dirty="0">
                <a:solidFill>
                  <a:srgbClr val="333333"/>
                </a:solidFill>
                <a:latin typeface="DejaVu Sans Mono"/>
              </a:rPr>
              <a:t>## [5] "</a:t>
            </a:r>
            <a:r>
              <a:rPr lang="en-SG" dirty="0" err="1">
                <a:solidFill>
                  <a:srgbClr val="333333"/>
                </a:solidFill>
                <a:latin typeface="DejaVu Sans Mono"/>
              </a:rPr>
              <a:t>peaksCount</a:t>
            </a:r>
            <a:r>
              <a:rPr lang="en-SG" dirty="0">
                <a:solidFill>
                  <a:srgbClr val="333333"/>
                </a:solidFill>
                <a:latin typeface="DejaVu Sans Mono"/>
              </a:rPr>
              <a:t>" "</a:t>
            </a:r>
            <a:r>
              <a:rPr lang="en-SG" dirty="0" err="1">
                <a:solidFill>
                  <a:srgbClr val="333333"/>
                </a:solidFill>
                <a:latin typeface="DejaVu Sans Mono"/>
              </a:rPr>
              <a:t>totIonCurrent</a:t>
            </a:r>
            <a:r>
              <a:rPr lang="en-SG" dirty="0">
                <a:solidFill>
                  <a:srgbClr val="333333"/>
                </a:solidFill>
                <a:latin typeface="DejaVu Sans Mono"/>
              </a:rPr>
              <a:t>" </a:t>
            </a:r>
          </a:p>
          <a:p>
            <a:r>
              <a:rPr lang="en-SG" dirty="0">
                <a:solidFill>
                  <a:srgbClr val="333333"/>
                </a:solidFill>
                <a:latin typeface="DejaVu Sans Mono"/>
              </a:rPr>
              <a:t>## [7] "</a:t>
            </a:r>
            <a:r>
              <a:rPr lang="en-SG" dirty="0" err="1">
                <a:solidFill>
                  <a:srgbClr val="333333"/>
                </a:solidFill>
                <a:latin typeface="DejaVu Sans Mono"/>
              </a:rPr>
              <a:t>retentionTime</a:t>
            </a:r>
            <a:r>
              <a:rPr lang="en-SG" dirty="0">
                <a:solidFill>
                  <a:srgbClr val="333333"/>
                </a:solidFill>
                <a:latin typeface="DejaVu Sans Mono"/>
              </a:rPr>
              <a:t>" "</a:t>
            </a:r>
            <a:r>
              <a:rPr lang="en-SG" dirty="0" err="1">
                <a:solidFill>
                  <a:srgbClr val="333333"/>
                </a:solidFill>
                <a:latin typeface="DejaVu Sans Mono"/>
              </a:rPr>
              <a:t>basePeakMZ</a:t>
            </a:r>
            <a:r>
              <a:rPr lang="en-SG" dirty="0">
                <a:solidFill>
                  <a:srgbClr val="333333"/>
                </a:solidFill>
                <a:latin typeface="DejaVu Sans Mono"/>
              </a:rPr>
              <a:t>" </a:t>
            </a:r>
          </a:p>
          <a:p>
            <a:r>
              <a:rPr lang="en-SG" dirty="0">
                <a:solidFill>
                  <a:srgbClr val="333333"/>
                </a:solidFill>
                <a:latin typeface="DejaVu Sans Mono"/>
              </a:rPr>
              <a:t>## [9] "</a:t>
            </a:r>
            <a:r>
              <a:rPr lang="en-SG" dirty="0" err="1">
                <a:solidFill>
                  <a:srgbClr val="333333"/>
                </a:solidFill>
                <a:latin typeface="DejaVu Sans Mono"/>
              </a:rPr>
              <a:t>basePeakIntensity</a:t>
            </a:r>
            <a:r>
              <a:rPr lang="en-SG" dirty="0">
                <a:solidFill>
                  <a:srgbClr val="333333"/>
                </a:solidFill>
                <a:latin typeface="DejaVu Sans Mono"/>
              </a:rPr>
              <a:t>" "</a:t>
            </a:r>
            <a:r>
              <a:rPr lang="en-SG" dirty="0" err="1">
                <a:solidFill>
                  <a:srgbClr val="333333"/>
                </a:solidFill>
                <a:latin typeface="DejaVu Sans Mono"/>
              </a:rPr>
              <a:t>collisionEnergy</a:t>
            </a:r>
            <a:r>
              <a:rPr lang="en-SG" dirty="0">
                <a:solidFill>
                  <a:srgbClr val="333333"/>
                </a:solidFill>
                <a:latin typeface="DejaVu Sans Mono"/>
              </a:rPr>
              <a:t>" </a:t>
            </a:r>
          </a:p>
          <a:p>
            <a:r>
              <a:rPr lang="en-SG" dirty="0">
                <a:solidFill>
                  <a:srgbClr val="333333"/>
                </a:solidFill>
                <a:latin typeface="DejaVu Sans Mono"/>
              </a:rPr>
              <a:t>## [11] "</a:t>
            </a:r>
            <a:r>
              <a:rPr lang="en-SG" dirty="0" err="1">
                <a:solidFill>
                  <a:srgbClr val="333333"/>
                </a:solidFill>
                <a:latin typeface="DejaVu Sans Mono"/>
              </a:rPr>
              <a:t>ionisationEnergy</a:t>
            </a:r>
            <a:r>
              <a:rPr lang="en-SG" dirty="0">
                <a:solidFill>
                  <a:srgbClr val="333333"/>
                </a:solidFill>
                <a:latin typeface="DejaVu Sans Mono"/>
              </a:rPr>
              <a:t>" "</a:t>
            </a:r>
            <a:r>
              <a:rPr lang="en-SG" dirty="0" err="1">
                <a:solidFill>
                  <a:srgbClr val="333333"/>
                </a:solidFill>
                <a:latin typeface="DejaVu Sans Mono"/>
              </a:rPr>
              <a:t>lowMZ</a:t>
            </a:r>
            <a:r>
              <a:rPr lang="en-SG" dirty="0">
                <a:solidFill>
                  <a:srgbClr val="333333"/>
                </a:solidFill>
                <a:latin typeface="DejaVu Sans Mono"/>
              </a:rPr>
              <a:t>" </a:t>
            </a:r>
          </a:p>
          <a:p>
            <a:r>
              <a:rPr lang="en-SG" dirty="0">
                <a:solidFill>
                  <a:srgbClr val="333333"/>
                </a:solidFill>
                <a:latin typeface="DejaVu Sans Mono"/>
              </a:rPr>
              <a:t>## [13] "</a:t>
            </a:r>
            <a:r>
              <a:rPr lang="en-SG" dirty="0" err="1">
                <a:solidFill>
                  <a:srgbClr val="333333"/>
                </a:solidFill>
                <a:latin typeface="DejaVu Sans Mono"/>
              </a:rPr>
              <a:t>highMZ</a:t>
            </a:r>
            <a:r>
              <a:rPr lang="en-SG" dirty="0">
                <a:solidFill>
                  <a:srgbClr val="333333"/>
                </a:solidFill>
                <a:latin typeface="DejaVu Sans Mono"/>
              </a:rPr>
              <a:t>" "</a:t>
            </a:r>
            <a:r>
              <a:rPr lang="en-SG" dirty="0" err="1">
                <a:solidFill>
                  <a:srgbClr val="333333"/>
                </a:solidFill>
                <a:latin typeface="DejaVu Sans Mono"/>
              </a:rPr>
              <a:t>precursorScanNum</a:t>
            </a:r>
            <a:r>
              <a:rPr lang="en-SG" dirty="0">
                <a:solidFill>
                  <a:srgbClr val="333333"/>
                </a:solidFill>
                <a:latin typeface="DejaVu Sans Mono"/>
              </a:rPr>
              <a:t>" </a:t>
            </a:r>
          </a:p>
          <a:p>
            <a:r>
              <a:rPr lang="en-SG" dirty="0">
                <a:solidFill>
                  <a:srgbClr val="333333"/>
                </a:solidFill>
                <a:latin typeface="DejaVu Sans Mono"/>
              </a:rPr>
              <a:t>## [15] "</a:t>
            </a:r>
            <a:r>
              <a:rPr lang="en-SG" dirty="0" err="1">
                <a:solidFill>
                  <a:srgbClr val="333333"/>
                </a:solidFill>
                <a:latin typeface="DejaVu Sans Mono"/>
              </a:rPr>
              <a:t>precursorMZ</a:t>
            </a:r>
            <a:r>
              <a:rPr lang="en-SG" dirty="0">
                <a:solidFill>
                  <a:srgbClr val="333333"/>
                </a:solidFill>
                <a:latin typeface="DejaVu Sans Mono"/>
              </a:rPr>
              <a:t>" "</a:t>
            </a:r>
            <a:r>
              <a:rPr lang="en-SG" dirty="0" err="1">
                <a:solidFill>
                  <a:srgbClr val="333333"/>
                </a:solidFill>
                <a:latin typeface="DejaVu Sans Mono"/>
              </a:rPr>
              <a:t>precursorCharge</a:t>
            </a:r>
            <a:r>
              <a:rPr lang="en-SG" dirty="0">
                <a:solidFill>
                  <a:srgbClr val="333333"/>
                </a:solidFill>
                <a:latin typeface="DejaVu Sans Mono"/>
              </a:rPr>
              <a:t>" </a:t>
            </a:r>
          </a:p>
          <a:p>
            <a:r>
              <a:rPr lang="en-SG" dirty="0">
                <a:solidFill>
                  <a:srgbClr val="333333"/>
                </a:solidFill>
                <a:latin typeface="DejaVu Sans Mono"/>
              </a:rPr>
              <a:t>## [17] "</a:t>
            </a:r>
            <a:r>
              <a:rPr lang="en-SG" dirty="0" err="1">
                <a:solidFill>
                  <a:srgbClr val="333333"/>
                </a:solidFill>
                <a:latin typeface="DejaVu Sans Mono"/>
              </a:rPr>
              <a:t>precursorIntensity</a:t>
            </a:r>
            <a:r>
              <a:rPr lang="en-SG" dirty="0">
                <a:solidFill>
                  <a:srgbClr val="333333"/>
                </a:solidFill>
                <a:latin typeface="DejaVu Sans Mono"/>
              </a:rPr>
              <a:t>" "</a:t>
            </a:r>
            <a:r>
              <a:rPr lang="en-SG" dirty="0" err="1">
                <a:solidFill>
                  <a:srgbClr val="333333"/>
                </a:solidFill>
                <a:latin typeface="DejaVu Sans Mono"/>
              </a:rPr>
              <a:t>mergedScan</a:t>
            </a:r>
            <a:r>
              <a:rPr lang="en-SG" dirty="0">
                <a:solidFill>
                  <a:srgbClr val="333333"/>
                </a:solidFill>
                <a:latin typeface="DejaVu Sans Mono"/>
              </a:rPr>
              <a:t>" </a:t>
            </a:r>
          </a:p>
          <a:p>
            <a:r>
              <a:rPr lang="en-SG" dirty="0">
                <a:solidFill>
                  <a:srgbClr val="333333"/>
                </a:solidFill>
                <a:latin typeface="DejaVu Sans Mono"/>
              </a:rPr>
              <a:t>## [19] "</a:t>
            </a:r>
            <a:r>
              <a:rPr lang="en-SG" dirty="0" err="1">
                <a:solidFill>
                  <a:srgbClr val="333333"/>
                </a:solidFill>
                <a:latin typeface="DejaVu Sans Mono"/>
              </a:rPr>
              <a:t>mergedResultScanNum</a:t>
            </a:r>
            <a:r>
              <a:rPr lang="en-SG" dirty="0">
                <a:solidFill>
                  <a:srgbClr val="333333"/>
                </a:solidFill>
                <a:latin typeface="DejaVu Sans Mono"/>
              </a:rPr>
              <a:t>" "</a:t>
            </a:r>
            <a:r>
              <a:rPr lang="en-SG" dirty="0" err="1">
                <a:solidFill>
                  <a:srgbClr val="333333"/>
                </a:solidFill>
                <a:latin typeface="DejaVu Sans Mono"/>
              </a:rPr>
              <a:t>mergedResultStartScanNum</a:t>
            </a:r>
            <a:r>
              <a:rPr lang="en-SG" dirty="0">
                <a:solidFill>
                  <a:srgbClr val="333333"/>
                </a:solidFill>
                <a:latin typeface="DejaVu Sans Mono"/>
              </a:rPr>
              <a:t>" </a:t>
            </a:r>
          </a:p>
          <a:p>
            <a:r>
              <a:rPr lang="en-SG" dirty="0">
                <a:solidFill>
                  <a:srgbClr val="333333"/>
                </a:solidFill>
                <a:latin typeface="DejaVu Sans Mono"/>
              </a:rPr>
              <a:t>## [21] "</a:t>
            </a:r>
            <a:r>
              <a:rPr lang="en-SG" dirty="0" err="1">
                <a:solidFill>
                  <a:srgbClr val="333333"/>
                </a:solidFill>
                <a:latin typeface="DejaVu Sans Mono"/>
              </a:rPr>
              <a:t>mergedResultEndScanNum</a:t>
            </a:r>
            <a:r>
              <a:rPr lang="en-SG" dirty="0">
                <a:solidFill>
                  <a:srgbClr val="333333"/>
                </a:solidFill>
                <a:latin typeface="DejaVu Sans Mono"/>
              </a:rPr>
              <a:t>" "</a:t>
            </a:r>
            <a:r>
              <a:rPr lang="en-SG" dirty="0" err="1">
                <a:solidFill>
                  <a:srgbClr val="333333"/>
                </a:solidFill>
                <a:latin typeface="DejaVu Sans Mono"/>
              </a:rPr>
              <a:t>injectionTime</a:t>
            </a:r>
            <a:r>
              <a:rPr lang="en-SG" dirty="0">
                <a:solidFill>
                  <a:srgbClr val="333333"/>
                </a:solidFill>
                <a:latin typeface="DejaVu Sans Mono"/>
              </a:rPr>
              <a:t>" </a:t>
            </a:r>
          </a:p>
          <a:p>
            <a:r>
              <a:rPr lang="en-SG" dirty="0">
                <a:solidFill>
                  <a:srgbClr val="333333"/>
                </a:solidFill>
                <a:latin typeface="DejaVu Sans Mono"/>
              </a:rPr>
              <a:t>## [23] "</a:t>
            </a:r>
            <a:r>
              <a:rPr lang="en-SG" dirty="0" err="1">
                <a:solidFill>
                  <a:srgbClr val="333333"/>
                </a:solidFill>
                <a:latin typeface="DejaVu Sans Mono"/>
              </a:rPr>
              <a:t>filterString</a:t>
            </a:r>
            <a:r>
              <a:rPr lang="en-SG" dirty="0">
                <a:solidFill>
                  <a:srgbClr val="333333"/>
                </a:solidFill>
                <a:latin typeface="DejaVu Sans Mono"/>
              </a:rPr>
              <a:t>" "</a:t>
            </a:r>
            <a:r>
              <a:rPr lang="en-SG" dirty="0" err="1">
                <a:solidFill>
                  <a:srgbClr val="333333"/>
                </a:solidFill>
                <a:latin typeface="DejaVu Sans Mono"/>
              </a:rPr>
              <a:t>spectrumId</a:t>
            </a:r>
            <a:r>
              <a:rPr lang="en-SG" dirty="0">
                <a:solidFill>
                  <a:srgbClr val="333333"/>
                </a:solidFill>
                <a:latin typeface="DejaVu Sans Mono"/>
              </a:rPr>
              <a:t>" </a:t>
            </a:r>
          </a:p>
          <a:p>
            <a:r>
              <a:rPr lang="en-SG" dirty="0">
                <a:solidFill>
                  <a:srgbClr val="333333"/>
                </a:solidFill>
                <a:latin typeface="DejaVu Sans Mono"/>
              </a:rPr>
              <a:t>## [25] "centroided"</a:t>
            </a:r>
            <a:endParaRPr lang="en-US" dirty="0"/>
          </a:p>
        </p:txBody>
      </p:sp>
    </p:spTree>
    <p:extLst>
      <p:ext uri="{BB962C8B-B14F-4D97-AF65-F5344CB8AC3E}">
        <p14:creationId xmlns:p14="http://schemas.microsoft.com/office/powerpoint/2010/main" val="3038781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A2D2-2509-3049-994B-43EB177FB23F}"/>
              </a:ext>
            </a:extLst>
          </p:cNvPr>
          <p:cNvSpPr>
            <a:spLocks noGrp="1"/>
          </p:cNvSpPr>
          <p:nvPr>
            <p:ph type="title"/>
          </p:nvPr>
        </p:nvSpPr>
        <p:spPr/>
        <p:txBody>
          <a:bodyPr/>
          <a:lstStyle/>
          <a:p>
            <a:r>
              <a:rPr lang="en-SG" dirty="0"/>
              <a:t>Handling raw MS data</a:t>
            </a:r>
            <a:endParaRPr lang="en-US" dirty="0"/>
          </a:p>
        </p:txBody>
      </p:sp>
      <p:sp>
        <p:nvSpPr>
          <p:cNvPr id="3" name="Rectangle 2">
            <a:extLst>
              <a:ext uri="{FF2B5EF4-FFF2-40B4-BE49-F238E27FC236}">
                <a16:creationId xmlns:a16="http://schemas.microsoft.com/office/drawing/2014/main" id="{E013F167-CB81-3146-A632-6F5E6AAB3382}"/>
              </a:ext>
            </a:extLst>
          </p:cNvPr>
          <p:cNvSpPr/>
          <p:nvPr/>
        </p:nvSpPr>
        <p:spPr>
          <a:xfrm>
            <a:off x="1981200" y="1200062"/>
            <a:ext cx="8229600" cy="646331"/>
          </a:xfrm>
          <a:prstGeom prst="rect">
            <a:avLst/>
          </a:prstGeom>
        </p:spPr>
        <p:txBody>
          <a:bodyPr wrap="square">
            <a:spAutoFit/>
          </a:bodyPr>
          <a:lstStyle/>
          <a:p>
            <a:pPr algn="just"/>
            <a:r>
              <a:rPr lang="en-SG" dirty="0">
                <a:solidFill>
                  <a:srgbClr val="333333"/>
                </a:solidFill>
                <a:latin typeface="Arial" panose="020B0604020202020204" pitchFamily="34" charset="0"/>
              </a:rPr>
              <a:t>Extract metadata and scan data for scan 1000 by simply calling it by its row. </a:t>
            </a:r>
            <a:br>
              <a:rPr lang="en-SG" dirty="0"/>
            </a:br>
            <a:endParaRPr lang="en-US" dirty="0"/>
          </a:p>
        </p:txBody>
      </p:sp>
      <p:sp>
        <p:nvSpPr>
          <p:cNvPr id="4" name="Rectangle 3">
            <a:extLst>
              <a:ext uri="{FF2B5EF4-FFF2-40B4-BE49-F238E27FC236}">
                <a16:creationId xmlns:a16="http://schemas.microsoft.com/office/drawing/2014/main" id="{E4AF0546-DFB7-9043-BA2C-B0D821F0A067}"/>
              </a:ext>
            </a:extLst>
          </p:cNvPr>
          <p:cNvSpPr/>
          <p:nvPr/>
        </p:nvSpPr>
        <p:spPr>
          <a:xfrm>
            <a:off x="1981200" y="1661726"/>
            <a:ext cx="8229600" cy="369332"/>
          </a:xfrm>
          <a:prstGeom prst="rect">
            <a:avLst/>
          </a:prstGeom>
          <a:solidFill>
            <a:schemeClr val="bg1">
              <a:lumMod val="75000"/>
            </a:schemeClr>
          </a:solidFill>
          <a:ln>
            <a:solidFill>
              <a:schemeClr val="accent1"/>
            </a:solidFill>
          </a:ln>
        </p:spPr>
        <p:txBody>
          <a:bodyPr wrap="square">
            <a:spAutoFit/>
          </a:bodyPr>
          <a:lstStyle/>
          <a:p>
            <a:r>
              <a:rPr lang="en-SG" dirty="0" err="1">
                <a:solidFill>
                  <a:srgbClr val="333333"/>
                </a:solidFill>
                <a:latin typeface="DejaVu Sans Mono"/>
              </a:rPr>
              <a:t>hd</a:t>
            </a:r>
            <a:r>
              <a:rPr lang="en-SG" dirty="0">
                <a:solidFill>
                  <a:srgbClr val="333333"/>
                </a:solidFill>
                <a:latin typeface="DejaVu Sans Mono"/>
              </a:rPr>
              <a:t>[</a:t>
            </a:r>
            <a:r>
              <a:rPr lang="en-SG" dirty="0">
                <a:solidFill>
                  <a:srgbClr val="009999"/>
                </a:solidFill>
                <a:latin typeface="DejaVu Sans Mono"/>
              </a:rPr>
              <a:t>1000</a:t>
            </a:r>
            <a:r>
              <a:rPr lang="en-SG" dirty="0">
                <a:solidFill>
                  <a:srgbClr val="333333"/>
                </a:solidFill>
                <a:latin typeface="DejaVu Sans Mono"/>
              </a:rPr>
              <a:t>, ]</a:t>
            </a:r>
            <a:endParaRPr lang="en-US" dirty="0"/>
          </a:p>
        </p:txBody>
      </p:sp>
      <p:sp>
        <p:nvSpPr>
          <p:cNvPr id="5" name="Rectangle 4">
            <a:extLst>
              <a:ext uri="{FF2B5EF4-FFF2-40B4-BE49-F238E27FC236}">
                <a16:creationId xmlns:a16="http://schemas.microsoft.com/office/drawing/2014/main" id="{BDB77B8E-9BA8-1949-8780-47BB81C9D690}"/>
              </a:ext>
            </a:extLst>
          </p:cNvPr>
          <p:cNvSpPr/>
          <p:nvPr/>
        </p:nvSpPr>
        <p:spPr>
          <a:xfrm>
            <a:off x="1981204" y="2157318"/>
            <a:ext cx="8229600" cy="4247317"/>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a:t>
            </a:r>
            <a:r>
              <a:rPr lang="en-SG" dirty="0" err="1">
                <a:solidFill>
                  <a:srgbClr val="333333"/>
                </a:solidFill>
                <a:latin typeface="DejaVu Sans Mono"/>
              </a:rPr>
              <a:t>seqNum</a:t>
            </a:r>
            <a:r>
              <a:rPr lang="en-SG" dirty="0">
                <a:solidFill>
                  <a:srgbClr val="333333"/>
                </a:solidFill>
                <a:latin typeface="DejaVu Sans Mono"/>
              </a:rPr>
              <a:t> </a:t>
            </a:r>
            <a:r>
              <a:rPr lang="en-SG" dirty="0" err="1">
                <a:solidFill>
                  <a:srgbClr val="333333"/>
                </a:solidFill>
                <a:latin typeface="DejaVu Sans Mono"/>
              </a:rPr>
              <a:t>acquisitionNum</a:t>
            </a:r>
            <a:r>
              <a:rPr lang="en-SG" dirty="0">
                <a:solidFill>
                  <a:srgbClr val="333333"/>
                </a:solidFill>
                <a:latin typeface="DejaVu Sans Mono"/>
              </a:rPr>
              <a:t> </a:t>
            </a:r>
            <a:r>
              <a:rPr lang="en-SG" dirty="0" err="1">
                <a:solidFill>
                  <a:srgbClr val="333333"/>
                </a:solidFill>
                <a:latin typeface="DejaVu Sans Mono"/>
              </a:rPr>
              <a:t>msLevel</a:t>
            </a:r>
            <a:r>
              <a:rPr lang="en-SG" dirty="0">
                <a:solidFill>
                  <a:srgbClr val="333333"/>
                </a:solidFill>
                <a:latin typeface="DejaVu Sans Mono"/>
              </a:rPr>
              <a:t> polarity </a:t>
            </a:r>
            <a:r>
              <a:rPr lang="en-SG" dirty="0" err="1">
                <a:solidFill>
                  <a:srgbClr val="333333"/>
                </a:solidFill>
                <a:latin typeface="DejaVu Sans Mono"/>
              </a:rPr>
              <a:t>peaksCount</a:t>
            </a:r>
            <a:r>
              <a:rPr lang="en-SG" dirty="0">
                <a:solidFill>
                  <a:srgbClr val="333333"/>
                </a:solidFill>
                <a:latin typeface="DejaVu Sans Mono"/>
              </a:rPr>
              <a:t> </a:t>
            </a:r>
            <a:r>
              <a:rPr lang="en-SG" dirty="0" err="1">
                <a:solidFill>
                  <a:srgbClr val="333333"/>
                </a:solidFill>
                <a:latin typeface="DejaVu Sans Mono"/>
              </a:rPr>
              <a:t>totIonCurrent</a:t>
            </a:r>
            <a:r>
              <a:rPr lang="en-SG" dirty="0">
                <a:solidFill>
                  <a:srgbClr val="333333"/>
                </a:solidFill>
                <a:latin typeface="DejaVu Sans Mono"/>
              </a:rPr>
              <a:t> </a:t>
            </a:r>
          </a:p>
          <a:p>
            <a:r>
              <a:rPr lang="en-SG" dirty="0">
                <a:solidFill>
                  <a:srgbClr val="333333"/>
                </a:solidFill>
                <a:latin typeface="DejaVu Sans Mono"/>
              </a:rPr>
              <a:t>## 1000 1000 1000 2 1 274 1048554 </a:t>
            </a:r>
          </a:p>
          <a:p>
            <a:r>
              <a:rPr lang="en-SG" dirty="0">
                <a:solidFill>
                  <a:srgbClr val="333333"/>
                </a:solidFill>
                <a:latin typeface="DejaVu Sans Mono"/>
              </a:rPr>
              <a:t>## </a:t>
            </a:r>
            <a:r>
              <a:rPr lang="en-SG" dirty="0" err="1">
                <a:solidFill>
                  <a:srgbClr val="333333"/>
                </a:solidFill>
                <a:latin typeface="DejaVu Sans Mono"/>
              </a:rPr>
              <a:t>retentionTime</a:t>
            </a:r>
            <a:r>
              <a:rPr lang="en-SG" dirty="0">
                <a:solidFill>
                  <a:srgbClr val="333333"/>
                </a:solidFill>
                <a:latin typeface="DejaVu Sans Mono"/>
              </a:rPr>
              <a:t> </a:t>
            </a:r>
            <a:r>
              <a:rPr lang="en-SG" dirty="0" err="1">
                <a:solidFill>
                  <a:srgbClr val="333333"/>
                </a:solidFill>
                <a:latin typeface="DejaVu Sans Mono"/>
              </a:rPr>
              <a:t>basePeakMZ</a:t>
            </a:r>
            <a:r>
              <a:rPr lang="en-SG" dirty="0">
                <a:solidFill>
                  <a:srgbClr val="333333"/>
                </a:solidFill>
                <a:latin typeface="DejaVu Sans Mono"/>
              </a:rPr>
              <a:t> </a:t>
            </a:r>
            <a:r>
              <a:rPr lang="en-SG" dirty="0" err="1">
                <a:solidFill>
                  <a:srgbClr val="333333"/>
                </a:solidFill>
                <a:latin typeface="DejaVu Sans Mono"/>
              </a:rPr>
              <a:t>basePeakIntensity</a:t>
            </a:r>
            <a:r>
              <a:rPr lang="en-SG" dirty="0">
                <a:solidFill>
                  <a:srgbClr val="333333"/>
                </a:solidFill>
                <a:latin typeface="DejaVu Sans Mono"/>
              </a:rPr>
              <a:t> </a:t>
            </a:r>
            <a:r>
              <a:rPr lang="en-SG" dirty="0" err="1">
                <a:solidFill>
                  <a:srgbClr val="333333"/>
                </a:solidFill>
                <a:latin typeface="DejaVu Sans Mono"/>
              </a:rPr>
              <a:t>collisionEnergy</a:t>
            </a:r>
            <a:r>
              <a:rPr lang="en-SG" dirty="0">
                <a:solidFill>
                  <a:srgbClr val="333333"/>
                </a:solidFill>
                <a:latin typeface="DejaVu Sans Mono"/>
              </a:rPr>
              <a:t> ## 1000 1106.916 136.061 164464 45 </a:t>
            </a:r>
          </a:p>
          <a:p>
            <a:r>
              <a:rPr lang="en-SG" dirty="0">
                <a:solidFill>
                  <a:srgbClr val="333333"/>
                </a:solidFill>
                <a:latin typeface="DejaVu Sans Mono"/>
              </a:rPr>
              <a:t>## </a:t>
            </a:r>
            <a:r>
              <a:rPr lang="en-SG" dirty="0" err="1">
                <a:solidFill>
                  <a:srgbClr val="333333"/>
                </a:solidFill>
                <a:latin typeface="DejaVu Sans Mono"/>
              </a:rPr>
              <a:t>ionisationEnergy</a:t>
            </a:r>
            <a:r>
              <a:rPr lang="en-SG" dirty="0">
                <a:solidFill>
                  <a:srgbClr val="333333"/>
                </a:solidFill>
                <a:latin typeface="DejaVu Sans Mono"/>
              </a:rPr>
              <a:t> </a:t>
            </a:r>
            <a:r>
              <a:rPr lang="en-SG" dirty="0" err="1">
                <a:solidFill>
                  <a:srgbClr val="333333"/>
                </a:solidFill>
                <a:latin typeface="DejaVu Sans Mono"/>
              </a:rPr>
              <a:t>lowMZ</a:t>
            </a:r>
            <a:r>
              <a:rPr lang="en-SG" dirty="0">
                <a:solidFill>
                  <a:srgbClr val="333333"/>
                </a:solidFill>
                <a:latin typeface="DejaVu Sans Mono"/>
              </a:rPr>
              <a:t> </a:t>
            </a:r>
            <a:r>
              <a:rPr lang="en-SG" dirty="0" err="1">
                <a:solidFill>
                  <a:srgbClr val="333333"/>
                </a:solidFill>
                <a:latin typeface="DejaVu Sans Mono"/>
              </a:rPr>
              <a:t>highMZ</a:t>
            </a:r>
            <a:r>
              <a:rPr lang="en-SG" dirty="0">
                <a:solidFill>
                  <a:srgbClr val="333333"/>
                </a:solidFill>
                <a:latin typeface="DejaVu Sans Mono"/>
              </a:rPr>
              <a:t> </a:t>
            </a:r>
            <a:r>
              <a:rPr lang="en-SG" dirty="0" err="1">
                <a:solidFill>
                  <a:srgbClr val="333333"/>
                </a:solidFill>
                <a:latin typeface="DejaVu Sans Mono"/>
              </a:rPr>
              <a:t>precursorScanNum</a:t>
            </a:r>
            <a:r>
              <a:rPr lang="en-SG" dirty="0">
                <a:solidFill>
                  <a:srgbClr val="333333"/>
                </a:solidFill>
                <a:latin typeface="DejaVu Sans Mono"/>
              </a:rPr>
              <a:t> </a:t>
            </a:r>
            <a:r>
              <a:rPr lang="en-SG" dirty="0" err="1">
                <a:solidFill>
                  <a:srgbClr val="333333"/>
                </a:solidFill>
                <a:latin typeface="DejaVu Sans Mono"/>
              </a:rPr>
              <a:t>precursorMZ</a:t>
            </a:r>
            <a:r>
              <a:rPr lang="en-SG" dirty="0">
                <a:solidFill>
                  <a:srgbClr val="333333"/>
                </a:solidFill>
                <a:latin typeface="DejaVu Sans Mono"/>
              </a:rPr>
              <a:t> ## 1000 0 104.5467 1370.758 992 683.0817 </a:t>
            </a:r>
          </a:p>
          <a:p>
            <a:r>
              <a:rPr lang="en-SG" dirty="0">
                <a:solidFill>
                  <a:srgbClr val="333333"/>
                </a:solidFill>
                <a:latin typeface="DejaVu Sans Mono"/>
              </a:rPr>
              <a:t>## </a:t>
            </a:r>
            <a:r>
              <a:rPr lang="en-SG" dirty="0" err="1">
                <a:solidFill>
                  <a:srgbClr val="333333"/>
                </a:solidFill>
                <a:latin typeface="DejaVu Sans Mono"/>
              </a:rPr>
              <a:t>precursorCharge</a:t>
            </a:r>
            <a:r>
              <a:rPr lang="en-SG" dirty="0">
                <a:solidFill>
                  <a:srgbClr val="333333"/>
                </a:solidFill>
                <a:latin typeface="DejaVu Sans Mono"/>
              </a:rPr>
              <a:t> </a:t>
            </a:r>
            <a:r>
              <a:rPr lang="en-SG" dirty="0" err="1">
                <a:solidFill>
                  <a:srgbClr val="333333"/>
                </a:solidFill>
                <a:latin typeface="DejaVu Sans Mono"/>
              </a:rPr>
              <a:t>precursorIntensity</a:t>
            </a:r>
            <a:r>
              <a:rPr lang="en-SG" dirty="0">
                <a:solidFill>
                  <a:srgbClr val="333333"/>
                </a:solidFill>
                <a:latin typeface="DejaVu Sans Mono"/>
              </a:rPr>
              <a:t> </a:t>
            </a:r>
            <a:r>
              <a:rPr lang="en-SG" dirty="0" err="1">
                <a:solidFill>
                  <a:srgbClr val="333333"/>
                </a:solidFill>
                <a:latin typeface="DejaVu Sans Mono"/>
              </a:rPr>
              <a:t>mergedScan</a:t>
            </a:r>
            <a:r>
              <a:rPr lang="en-SG" dirty="0">
                <a:solidFill>
                  <a:srgbClr val="333333"/>
                </a:solidFill>
                <a:latin typeface="DejaVu Sans Mono"/>
              </a:rPr>
              <a:t> </a:t>
            </a:r>
            <a:r>
              <a:rPr lang="en-SG" dirty="0" err="1">
                <a:solidFill>
                  <a:srgbClr val="333333"/>
                </a:solidFill>
                <a:latin typeface="DejaVu Sans Mono"/>
              </a:rPr>
              <a:t>mergedResultScanNum</a:t>
            </a:r>
            <a:r>
              <a:rPr lang="en-SG" dirty="0">
                <a:solidFill>
                  <a:srgbClr val="333333"/>
                </a:solidFill>
                <a:latin typeface="DejaVu Sans Mono"/>
              </a:rPr>
              <a:t> </a:t>
            </a:r>
          </a:p>
          <a:p>
            <a:r>
              <a:rPr lang="en-SG" dirty="0">
                <a:solidFill>
                  <a:srgbClr val="333333"/>
                </a:solidFill>
                <a:latin typeface="DejaVu Sans Mono"/>
              </a:rPr>
              <a:t>## 1000 2 689443.7 0 0 </a:t>
            </a:r>
          </a:p>
          <a:p>
            <a:r>
              <a:rPr lang="en-SG" dirty="0">
                <a:solidFill>
                  <a:srgbClr val="333333"/>
                </a:solidFill>
                <a:latin typeface="DejaVu Sans Mono"/>
              </a:rPr>
              <a:t>## </a:t>
            </a:r>
            <a:r>
              <a:rPr lang="en-SG" dirty="0" err="1">
                <a:solidFill>
                  <a:srgbClr val="333333"/>
                </a:solidFill>
                <a:latin typeface="DejaVu Sans Mono"/>
              </a:rPr>
              <a:t>mergedResultStartScanNum</a:t>
            </a:r>
            <a:r>
              <a:rPr lang="en-SG" dirty="0">
                <a:solidFill>
                  <a:srgbClr val="333333"/>
                </a:solidFill>
                <a:latin typeface="DejaVu Sans Mono"/>
              </a:rPr>
              <a:t> </a:t>
            </a:r>
            <a:r>
              <a:rPr lang="en-SG" dirty="0" err="1">
                <a:solidFill>
                  <a:srgbClr val="333333"/>
                </a:solidFill>
                <a:latin typeface="DejaVu Sans Mono"/>
              </a:rPr>
              <a:t>mergedResultEndScanNum</a:t>
            </a:r>
            <a:r>
              <a:rPr lang="en-SG" dirty="0">
                <a:solidFill>
                  <a:srgbClr val="333333"/>
                </a:solidFill>
                <a:latin typeface="DejaVu Sans Mono"/>
              </a:rPr>
              <a:t> </a:t>
            </a:r>
            <a:r>
              <a:rPr lang="en-SG" dirty="0" err="1">
                <a:solidFill>
                  <a:srgbClr val="333333"/>
                </a:solidFill>
                <a:latin typeface="DejaVu Sans Mono"/>
              </a:rPr>
              <a:t>injectionTime</a:t>
            </a:r>
            <a:r>
              <a:rPr lang="en-SG" dirty="0">
                <a:solidFill>
                  <a:srgbClr val="333333"/>
                </a:solidFill>
                <a:latin typeface="DejaVu Sans Mono"/>
              </a:rPr>
              <a:t> </a:t>
            </a:r>
          </a:p>
          <a:p>
            <a:r>
              <a:rPr lang="en-SG" dirty="0">
                <a:solidFill>
                  <a:srgbClr val="333333"/>
                </a:solidFill>
                <a:latin typeface="DejaVu Sans Mono"/>
              </a:rPr>
              <a:t>## 1000 0 0 55.21463 </a:t>
            </a:r>
          </a:p>
          <a:p>
            <a:r>
              <a:rPr lang="en-SG" dirty="0">
                <a:solidFill>
                  <a:srgbClr val="333333"/>
                </a:solidFill>
                <a:latin typeface="DejaVu Sans Mono"/>
              </a:rPr>
              <a:t>## </a:t>
            </a:r>
            <a:r>
              <a:rPr lang="en-SG" dirty="0" err="1">
                <a:solidFill>
                  <a:srgbClr val="333333"/>
                </a:solidFill>
                <a:latin typeface="DejaVu Sans Mono"/>
              </a:rPr>
              <a:t>filterString</a:t>
            </a:r>
            <a:endParaRPr lang="en-SG" dirty="0">
              <a:solidFill>
                <a:srgbClr val="333333"/>
              </a:solidFill>
              <a:latin typeface="DejaVu Sans Mono"/>
            </a:endParaRPr>
          </a:p>
          <a:p>
            <a:r>
              <a:rPr lang="en-SG" dirty="0">
                <a:solidFill>
                  <a:srgbClr val="333333"/>
                </a:solidFill>
                <a:latin typeface="DejaVu Sans Mono"/>
              </a:rPr>
              <a:t>…</a:t>
            </a:r>
            <a:endParaRPr lang="en-US" dirty="0"/>
          </a:p>
        </p:txBody>
      </p:sp>
    </p:spTree>
    <p:extLst>
      <p:ext uri="{BB962C8B-B14F-4D97-AF65-F5344CB8AC3E}">
        <p14:creationId xmlns:p14="http://schemas.microsoft.com/office/powerpoint/2010/main" val="3793528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469679-9505-F54D-8D44-0817B7226D97}"/>
              </a:ext>
            </a:extLst>
          </p:cNvPr>
          <p:cNvSpPr>
            <a:spLocks noGrp="1"/>
          </p:cNvSpPr>
          <p:nvPr>
            <p:ph type="title"/>
          </p:nvPr>
        </p:nvSpPr>
        <p:spPr>
          <a:xfrm>
            <a:off x="863029" y="1012004"/>
            <a:ext cx="3416158" cy="4795408"/>
          </a:xfrm>
        </p:spPr>
        <p:txBody>
          <a:bodyPr>
            <a:normAutofit/>
          </a:bodyPr>
          <a:lstStyle/>
          <a:p>
            <a:r>
              <a:rPr lang="en-US">
                <a:solidFill>
                  <a:srgbClr val="FFFFFF"/>
                </a:solidFill>
              </a:rPr>
              <a:t>Installing Bioconductor</a:t>
            </a:r>
          </a:p>
        </p:txBody>
      </p:sp>
      <p:graphicFrame>
        <p:nvGraphicFramePr>
          <p:cNvPr id="5" name="Content Placeholder 2">
            <a:extLst>
              <a:ext uri="{FF2B5EF4-FFF2-40B4-BE49-F238E27FC236}">
                <a16:creationId xmlns:a16="http://schemas.microsoft.com/office/drawing/2014/main" id="{1A26F3E6-93AE-4056-B5EE-342ECF1BFD91}"/>
              </a:ext>
            </a:extLst>
          </p:cNvPr>
          <p:cNvGraphicFramePr>
            <a:graphicFrameLocks noGrp="1"/>
          </p:cNvGraphicFramePr>
          <p:nvPr>
            <p:ph idx="1"/>
            <p:extLst>
              <p:ext uri="{D42A27DB-BD31-4B8C-83A1-F6EECF244321}">
                <p14:modId xmlns:p14="http://schemas.microsoft.com/office/powerpoint/2010/main" val="5711889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261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8E72-8F41-2C4A-976A-188FD8B31328}"/>
              </a:ext>
            </a:extLst>
          </p:cNvPr>
          <p:cNvSpPr>
            <a:spLocks noGrp="1"/>
          </p:cNvSpPr>
          <p:nvPr>
            <p:ph type="title"/>
          </p:nvPr>
        </p:nvSpPr>
        <p:spPr/>
        <p:txBody>
          <a:bodyPr/>
          <a:lstStyle/>
          <a:p>
            <a:r>
              <a:rPr lang="en-SG" dirty="0"/>
              <a:t>Handling raw MS data</a:t>
            </a:r>
            <a:endParaRPr lang="en-US" dirty="0"/>
          </a:p>
        </p:txBody>
      </p:sp>
      <p:sp>
        <p:nvSpPr>
          <p:cNvPr id="3" name="Rectangle 2">
            <a:extLst>
              <a:ext uri="{FF2B5EF4-FFF2-40B4-BE49-F238E27FC236}">
                <a16:creationId xmlns:a16="http://schemas.microsoft.com/office/drawing/2014/main" id="{8EBCE438-E8AB-C147-90DF-E99401052A0C}"/>
              </a:ext>
            </a:extLst>
          </p:cNvPr>
          <p:cNvSpPr/>
          <p:nvPr/>
        </p:nvSpPr>
        <p:spPr>
          <a:xfrm>
            <a:off x="1981200" y="1686997"/>
            <a:ext cx="8229600" cy="36933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head(peaks(</a:t>
            </a:r>
            <a:r>
              <a:rPr lang="en-SG" dirty="0" err="1">
                <a:solidFill>
                  <a:srgbClr val="333333"/>
                </a:solidFill>
                <a:latin typeface="DejaVu Sans Mono"/>
              </a:rPr>
              <a:t>ms</a:t>
            </a:r>
            <a:r>
              <a:rPr lang="en-SG" dirty="0">
                <a:solidFill>
                  <a:srgbClr val="333333"/>
                </a:solidFill>
                <a:latin typeface="DejaVu Sans Mono"/>
              </a:rPr>
              <a:t>, </a:t>
            </a:r>
            <a:r>
              <a:rPr lang="en-SG" dirty="0">
                <a:solidFill>
                  <a:srgbClr val="009999"/>
                </a:solidFill>
                <a:latin typeface="DejaVu Sans Mono"/>
              </a:rPr>
              <a:t>1000</a:t>
            </a:r>
            <a:r>
              <a:rPr lang="en-SG" dirty="0">
                <a:solidFill>
                  <a:srgbClr val="333333"/>
                </a:solidFill>
                <a:latin typeface="DejaVu Sans Mono"/>
              </a:rPr>
              <a:t>))</a:t>
            </a:r>
            <a:endParaRPr lang="en-US" dirty="0"/>
          </a:p>
        </p:txBody>
      </p:sp>
      <p:sp>
        <p:nvSpPr>
          <p:cNvPr id="4" name="Rectangle 3">
            <a:extLst>
              <a:ext uri="{FF2B5EF4-FFF2-40B4-BE49-F238E27FC236}">
                <a16:creationId xmlns:a16="http://schemas.microsoft.com/office/drawing/2014/main" id="{D9500AC6-253A-124B-AE21-544C07D99A64}"/>
              </a:ext>
            </a:extLst>
          </p:cNvPr>
          <p:cNvSpPr/>
          <p:nvPr/>
        </p:nvSpPr>
        <p:spPr>
          <a:xfrm>
            <a:off x="1981200" y="2325689"/>
            <a:ext cx="8229600" cy="2031325"/>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[,1] [,2] </a:t>
            </a:r>
          </a:p>
          <a:p>
            <a:r>
              <a:rPr lang="en-SG" dirty="0">
                <a:solidFill>
                  <a:srgbClr val="333333"/>
                </a:solidFill>
                <a:latin typeface="DejaVu Sans Mono"/>
              </a:rPr>
              <a:t>## [1,] 104.5467 308.9326 </a:t>
            </a:r>
          </a:p>
          <a:p>
            <a:r>
              <a:rPr lang="en-SG" dirty="0">
                <a:solidFill>
                  <a:srgbClr val="333333"/>
                </a:solidFill>
                <a:latin typeface="DejaVu Sans Mono"/>
              </a:rPr>
              <a:t>## [2,] 104.5684 308.6961 </a:t>
            </a:r>
          </a:p>
          <a:p>
            <a:r>
              <a:rPr lang="en-SG" dirty="0">
                <a:solidFill>
                  <a:srgbClr val="333333"/>
                </a:solidFill>
                <a:latin typeface="DejaVu Sans Mono"/>
              </a:rPr>
              <a:t>## [3,] 108.8340 346.7183 </a:t>
            </a:r>
          </a:p>
          <a:p>
            <a:r>
              <a:rPr lang="en-SG" dirty="0">
                <a:solidFill>
                  <a:srgbClr val="333333"/>
                </a:solidFill>
                <a:latin typeface="DejaVu Sans Mono"/>
              </a:rPr>
              <a:t>## [4,] 109.3928 365.1236 </a:t>
            </a:r>
          </a:p>
          <a:p>
            <a:r>
              <a:rPr lang="en-SG" dirty="0">
                <a:solidFill>
                  <a:srgbClr val="333333"/>
                </a:solidFill>
                <a:latin typeface="DejaVu Sans Mono"/>
              </a:rPr>
              <a:t>## [5,] 110.0345 616.7905 </a:t>
            </a:r>
          </a:p>
          <a:p>
            <a:r>
              <a:rPr lang="en-SG" dirty="0">
                <a:solidFill>
                  <a:srgbClr val="333333"/>
                </a:solidFill>
                <a:latin typeface="DejaVu Sans Mono"/>
              </a:rPr>
              <a:t>## [6,] 110.0703 429.1975</a:t>
            </a:r>
            <a:endParaRPr lang="en-US" dirty="0"/>
          </a:p>
        </p:txBody>
      </p:sp>
    </p:spTree>
    <p:extLst>
      <p:ext uri="{BB962C8B-B14F-4D97-AF65-F5344CB8AC3E}">
        <p14:creationId xmlns:p14="http://schemas.microsoft.com/office/powerpoint/2010/main" val="797087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434E-80A7-E64B-9B9E-76606E7AF5A5}"/>
              </a:ext>
            </a:extLst>
          </p:cNvPr>
          <p:cNvSpPr>
            <a:spLocks noGrp="1"/>
          </p:cNvSpPr>
          <p:nvPr>
            <p:ph type="title"/>
          </p:nvPr>
        </p:nvSpPr>
        <p:spPr/>
        <p:txBody>
          <a:bodyPr/>
          <a:lstStyle/>
          <a:p>
            <a:r>
              <a:rPr lang="en-SG" dirty="0"/>
              <a:t>Handling raw MS data</a:t>
            </a:r>
            <a:endParaRPr lang="en-US" dirty="0"/>
          </a:p>
        </p:txBody>
      </p:sp>
      <p:sp>
        <p:nvSpPr>
          <p:cNvPr id="3" name="Rectangle 2">
            <a:extLst>
              <a:ext uri="{FF2B5EF4-FFF2-40B4-BE49-F238E27FC236}">
                <a16:creationId xmlns:a16="http://schemas.microsoft.com/office/drawing/2014/main" id="{7B506715-53FB-824A-AF0C-28B8A74B0545}"/>
              </a:ext>
            </a:extLst>
          </p:cNvPr>
          <p:cNvSpPr/>
          <p:nvPr/>
        </p:nvSpPr>
        <p:spPr>
          <a:xfrm>
            <a:off x="1981200" y="1629847"/>
            <a:ext cx="8229600" cy="36933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plot(peaks(</a:t>
            </a:r>
            <a:r>
              <a:rPr lang="en-SG" dirty="0" err="1">
                <a:solidFill>
                  <a:srgbClr val="333333"/>
                </a:solidFill>
                <a:latin typeface="DejaVu Sans Mono"/>
              </a:rPr>
              <a:t>ms</a:t>
            </a:r>
            <a:r>
              <a:rPr lang="en-SG" dirty="0">
                <a:solidFill>
                  <a:srgbClr val="333333"/>
                </a:solidFill>
                <a:latin typeface="DejaVu Sans Mono"/>
              </a:rPr>
              <a:t>, </a:t>
            </a:r>
            <a:r>
              <a:rPr lang="en-SG" dirty="0">
                <a:solidFill>
                  <a:srgbClr val="009999"/>
                </a:solidFill>
                <a:latin typeface="DejaVu Sans Mono"/>
              </a:rPr>
              <a:t>1000</a:t>
            </a:r>
            <a:r>
              <a:rPr lang="en-SG" dirty="0">
                <a:solidFill>
                  <a:srgbClr val="333333"/>
                </a:solidFill>
                <a:latin typeface="DejaVu Sans Mono"/>
              </a:rPr>
              <a:t>), type = </a:t>
            </a:r>
            <a:r>
              <a:rPr lang="en-SG" dirty="0">
                <a:solidFill>
                  <a:srgbClr val="DD1144"/>
                </a:solidFill>
                <a:latin typeface="DejaVu Sans Mono"/>
              </a:rPr>
              <a:t>"h"</a:t>
            </a:r>
            <a:r>
              <a:rPr lang="en-SG" dirty="0">
                <a:solidFill>
                  <a:srgbClr val="333333"/>
                </a:solidFill>
                <a:latin typeface="DejaVu Sans Mono"/>
              </a:rPr>
              <a:t>)</a:t>
            </a:r>
            <a:endParaRPr lang="en-US" dirty="0"/>
          </a:p>
        </p:txBody>
      </p:sp>
      <p:pic>
        <p:nvPicPr>
          <p:cNvPr id="4" name="Picture 3">
            <a:extLst>
              <a:ext uri="{FF2B5EF4-FFF2-40B4-BE49-F238E27FC236}">
                <a16:creationId xmlns:a16="http://schemas.microsoft.com/office/drawing/2014/main" id="{60A2B4DB-D97E-0940-91F1-08B33E427C89}"/>
              </a:ext>
            </a:extLst>
          </p:cNvPr>
          <p:cNvPicPr>
            <a:picLocks noChangeAspect="1"/>
          </p:cNvPicPr>
          <p:nvPr/>
        </p:nvPicPr>
        <p:blipFill>
          <a:blip r:embed="rId2"/>
          <a:stretch>
            <a:fillRect/>
          </a:stretch>
        </p:blipFill>
        <p:spPr>
          <a:xfrm>
            <a:off x="2193235" y="2285485"/>
            <a:ext cx="8017565" cy="4179252"/>
          </a:xfrm>
          <a:prstGeom prst="rect">
            <a:avLst/>
          </a:prstGeom>
        </p:spPr>
      </p:pic>
    </p:spTree>
    <p:extLst>
      <p:ext uri="{BB962C8B-B14F-4D97-AF65-F5344CB8AC3E}">
        <p14:creationId xmlns:p14="http://schemas.microsoft.com/office/powerpoint/2010/main" val="4211789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3527-7071-9544-8158-9C88E3175780}"/>
              </a:ext>
            </a:extLst>
          </p:cNvPr>
          <p:cNvSpPr>
            <a:spLocks noGrp="1"/>
          </p:cNvSpPr>
          <p:nvPr>
            <p:ph type="title"/>
          </p:nvPr>
        </p:nvSpPr>
        <p:spPr/>
        <p:txBody>
          <a:bodyPr>
            <a:normAutofit/>
          </a:bodyPr>
          <a:lstStyle/>
          <a:p>
            <a:r>
              <a:rPr lang="en-US" dirty="0"/>
              <a:t>Extracting and plotting a slice of MS data</a:t>
            </a:r>
          </a:p>
        </p:txBody>
      </p:sp>
      <p:sp>
        <p:nvSpPr>
          <p:cNvPr id="3" name="Rectangle 2">
            <a:extLst>
              <a:ext uri="{FF2B5EF4-FFF2-40B4-BE49-F238E27FC236}">
                <a16:creationId xmlns:a16="http://schemas.microsoft.com/office/drawing/2014/main" id="{9622B678-014B-4D49-A6B0-A9EDC12FF1D1}"/>
              </a:ext>
            </a:extLst>
          </p:cNvPr>
          <p:cNvSpPr/>
          <p:nvPr/>
        </p:nvSpPr>
        <p:spPr>
          <a:xfrm>
            <a:off x="1981200" y="2189112"/>
            <a:ext cx="9022080" cy="2308324"/>
          </a:xfrm>
          <a:prstGeom prst="rect">
            <a:avLst/>
          </a:prstGeom>
          <a:solidFill>
            <a:schemeClr val="bg1">
              <a:lumMod val="75000"/>
            </a:schemeClr>
          </a:solidFill>
          <a:ln>
            <a:solidFill>
              <a:schemeClr val="accent1"/>
            </a:solidFill>
          </a:ln>
        </p:spPr>
        <p:txBody>
          <a:bodyPr wrap="square">
            <a:spAutoFit/>
          </a:bodyPr>
          <a:lstStyle/>
          <a:p>
            <a:r>
              <a:rPr lang="en-SG" i="1" dirty="0">
                <a:solidFill>
                  <a:srgbClr val="999988"/>
                </a:solidFill>
                <a:latin typeface="DejaVu Sans Mono"/>
              </a:rPr>
              <a:t>## a set of spectra of interest: MS1 spectra eluted</a:t>
            </a:r>
            <a:r>
              <a:rPr lang="en-SG" dirty="0">
                <a:solidFill>
                  <a:srgbClr val="333333"/>
                </a:solidFill>
                <a:latin typeface="DejaVu Sans Mono"/>
              </a:rPr>
              <a:t> </a:t>
            </a:r>
          </a:p>
          <a:p>
            <a:r>
              <a:rPr lang="en-SG" i="1" dirty="0">
                <a:solidFill>
                  <a:srgbClr val="999988"/>
                </a:solidFill>
                <a:latin typeface="DejaVu Sans Mono"/>
              </a:rPr>
              <a:t>## between 30 and 35 minutes retention time</a:t>
            </a:r>
            <a:r>
              <a:rPr lang="en-SG" dirty="0">
                <a:solidFill>
                  <a:srgbClr val="333333"/>
                </a:solidFill>
                <a:latin typeface="DejaVu Sans Mono"/>
              </a:rPr>
              <a:t> </a:t>
            </a:r>
          </a:p>
          <a:p>
            <a:r>
              <a:rPr lang="en-SG" dirty="0">
                <a:solidFill>
                  <a:srgbClr val="333333"/>
                </a:solidFill>
                <a:latin typeface="DejaVu Sans Mono"/>
              </a:rPr>
              <a:t>ms1 &lt;- which(</a:t>
            </a:r>
            <a:r>
              <a:rPr lang="en-SG" dirty="0" err="1">
                <a:solidFill>
                  <a:srgbClr val="333333"/>
                </a:solidFill>
                <a:latin typeface="DejaVu Sans Mono"/>
              </a:rPr>
              <a:t>hd$msLevel</a:t>
            </a:r>
            <a:r>
              <a:rPr lang="en-SG" dirty="0">
                <a:solidFill>
                  <a:srgbClr val="333333"/>
                </a:solidFill>
                <a:latin typeface="DejaVu Sans Mono"/>
              </a:rPr>
              <a:t> == </a:t>
            </a:r>
            <a:r>
              <a:rPr lang="en-SG" dirty="0">
                <a:solidFill>
                  <a:srgbClr val="009999"/>
                </a:solidFill>
                <a:latin typeface="DejaVu Sans Mono"/>
              </a:rPr>
              <a:t>1</a:t>
            </a:r>
            <a:r>
              <a:rPr lang="en-SG" dirty="0">
                <a:solidFill>
                  <a:srgbClr val="333333"/>
                </a:solidFill>
                <a:latin typeface="DejaVu Sans Mono"/>
              </a:rPr>
              <a:t>) </a:t>
            </a:r>
          </a:p>
          <a:p>
            <a:r>
              <a:rPr lang="en-SG" dirty="0" err="1">
                <a:solidFill>
                  <a:srgbClr val="333333"/>
                </a:solidFill>
                <a:latin typeface="DejaVu Sans Mono"/>
              </a:rPr>
              <a:t>rtsel</a:t>
            </a:r>
            <a:r>
              <a:rPr lang="en-SG" dirty="0">
                <a:solidFill>
                  <a:srgbClr val="333333"/>
                </a:solidFill>
                <a:latin typeface="DejaVu Sans Mono"/>
              </a:rPr>
              <a:t> &lt;- </a:t>
            </a:r>
            <a:r>
              <a:rPr lang="en-SG" dirty="0" err="1">
                <a:solidFill>
                  <a:srgbClr val="333333"/>
                </a:solidFill>
                <a:latin typeface="DejaVu Sans Mono"/>
              </a:rPr>
              <a:t>hd$retentionTime</a:t>
            </a:r>
            <a:r>
              <a:rPr lang="en-SG" dirty="0">
                <a:solidFill>
                  <a:srgbClr val="333333"/>
                </a:solidFill>
                <a:latin typeface="DejaVu Sans Mono"/>
              </a:rPr>
              <a:t>[ms1] / </a:t>
            </a:r>
            <a:r>
              <a:rPr lang="en-SG" dirty="0">
                <a:solidFill>
                  <a:srgbClr val="009999"/>
                </a:solidFill>
                <a:latin typeface="DejaVu Sans Mono"/>
              </a:rPr>
              <a:t>60</a:t>
            </a:r>
            <a:r>
              <a:rPr lang="en-SG" dirty="0">
                <a:solidFill>
                  <a:srgbClr val="333333"/>
                </a:solidFill>
                <a:latin typeface="DejaVu Sans Mono"/>
              </a:rPr>
              <a:t> &gt; </a:t>
            </a:r>
            <a:r>
              <a:rPr lang="en-SG" dirty="0">
                <a:solidFill>
                  <a:srgbClr val="009999"/>
                </a:solidFill>
                <a:latin typeface="DejaVu Sans Mono"/>
              </a:rPr>
              <a:t>30</a:t>
            </a:r>
            <a:r>
              <a:rPr lang="en-SG" dirty="0">
                <a:solidFill>
                  <a:srgbClr val="333333"/>
                </a:solidFill>
                <a:latin typeface="DejaVu Sans Mono"/>
              </a:rPr>
              <a:t> &amp; </a:t>
            </a:r>
            <a:r>
              <a:rPr lang="en-SG" dirty="0" err="1">
                <a:solidFill>
                  <a:srgbClr val="333333"/>
                </a:solidFill>
                <a:latin typeface="DejaVu Sans Mono"/>
              </a:rPr>
              <a:t>hd$retentionTime</a:t>
            </a:r>
            <a:r>
              <a:rPr lang="en-SG" dirty="0">
                <a:solidFill>
                  <a:srgbClr val="333333"/>
                </a:solidFill>
                <a:latin typeface="DejaVu Sans Mono"/>
              </a:rPr>
              <a:t>[ms1] / </a:t>
            </a:r>
            <a:r>
              <a:rPr lang="en-SG" dirty="0">
                <a:solidFill>
                  <a:srgbClr val="009999"/>
                </a:solidFill>
                <a:latin typeface="DejaVu Sans Mono"/>
              </a:rPr>
              <a:t>60</a:t>
            </a:r>
            <a:r>
              <a:rPr lang="en-SG" dirty="0">
                <a:solidFill>
                  <a:srgbClr val="333333"/>
                </a:solidFill>
                <a:latin typeface="DejaVu Sans Mono"/>
              </a:rPr>
              <a:t> &lt; </a:t>
            </a:r>
            <a:r>
              <a:rPr lang="en-SG" dirty="0">
                <a:solidFill>
                  <a:srgbClr val="009999"/>
                </a:solidFill>
                <a:latin typeface="DejaVu Sans Mono"/>
              </a:rPr>
              <a:t>35</a:t>
            </a:r>
            <a:r>
              <a:rPr lang="en-SG" dirty="0">
                <a:solidFill>
                  <a:srgbClr val="333333"/>
                </a:solidFill>
                <a:latin typeface="DejaVu Sans Mono"/>
              </a:rPr>
              <a:t> </a:t>
            </a:r>
          </a:p>
          <a:p>
            <a:endParaRPr lang="en-SG" dirty="0">
              <a:solidFill>
                <a:srgbClr val="333333"/>
              </a:solidFill>
              <a:latin typeface="DejaVu Sans Mono"/>
            </a:endParaRPr>
          </a:p>
          <a:p>
            <a:r>
              <a:rPr lang="en-SG" i="1" dirty="0">
                <a:solidFill>
                  <a:srgbClr val="999988"/>
                </a:solidFill>
                <a:latin typeface="DejaVu Sans Mono"/>
              </a:rPr>
              <a:t>## the map</a:t>
            </a:r>
            <a:r>
              <a:rPr lang="en-SG" dirty="0">
                <a:solidFill>
                  <a:srgbClr val="333333"/>
                </a:solidFill>
                <a:latin typeface="DejaVu Sans Mono"/>
              </a:rPr>
              <a:t> </a:t>
            </a:r>
          </a:p>
          <a:p>
            <a:r>
              <a:rPr lang="en-SG" dirty="0">
                <a:solidFill>
                  <a:srgbClr val="333333"/>
                </a:solidFill>
                <a:latin typeface="DejaVu Sans Mono"/>
              </a:rPr>
              <a:t>M &lt;- </a:t>
            </a:r>
            <a:r>
              <a:rPr lang="en-SG" dirty="0" err="1">
                <a:solidFill>
                  <a:srgbClr val="333333"/>
                </a:solidFill>
                <a:latin typeface="DejaVu Sans Mono"/>
              </a:rPr>
              <a:t>MSmap</a:t>
            </a:r>
            <a:r>
              <a:rPr lang="en-SG" dirty="0">
                <a:solidFill>
                  <a:srgbClr val="333333"/>
                </a:solidFill>
                <a:latin typeface="DejaVu Sans Mono"/>
              </a:rPr>
              <a:t>(</a:t>
            </a:r>
            <a:r>
              <a:rPr lang="en-SG" dirty="0" err="1">
                <a:solidFill>
                  <a:srgbClr val="333333"/>
                </a:solidFill>
                <a:latin typeface="DejaVu Sans Mono"/>
              </a:rPr>
              <a:t>ms</a:t>
            </a:r>
            <a:r>
              <a:rPr lang="en-SG" dirty="0">
                <a:solidFill>
                  <a:srgbClr val="333333"/>
                </a:solidFill>
                <a:latin typeface="DejaVu Sans Mono"/>
              </a:rPr>
              <a:t>, ms1[</a:t>
            </a:r>
            <a:r>
              <a:rPr lang="en-SG" dirty="0" err="1">
                <a:solidFill>
                  <a:srgbClr val="333333"/>
                </a:solidFill>
                <a:latin typeface="DejaVu Sans Mono"/>
              </a:rPr>
              <a:t>rtsel</a:t>
            </a:r>
            <a:r>
              <a:rPr lang="en-SG" dirty="0">
                <a:solidFill>
                  <a:srgbClr val="333333"/>
                </a:solidFill>
                <a:latin typeface="DejaVu Sans Mono"/>
              </a:rPr>
              <a:t>], </a:t>
            </a:r>
            <a:r>
              <a:rPr lang="en-SG" dirty="0">
                <a:solidFill>
                  <a:srgbClr val="009999"/>
                </a:solidFill>
                <a:latin typeface="DejaVu Sans Mono"/>
              </a:rPr>
              <a:t>521</a:t>
            </a:r>
            <a:r>
              <a:rPr lang="en-SG" dirty="0">
                <a:solidFill>
                  <a:srgbClr val="333333"/>
                </a:solidFill>
                <a:latin typeface="DejaVu Sans Mono"/>
              </a:rPr>
              <a:t>, </a:t>
            </a:r>
            <a:r>
              <a:rPr lang="en-SG" dirty="0">
                <a:solidFill>
                  <a:srgbClr val="009999"/>
                </a:solidFill>
                <a:latin typeface="DejaVu Sans Mono"/>
              </a:rPr>
              <a:t>523</a:t>
            </a:r>
            <a:r>
              <a:rPr lang="en-SG" dirty="0">
                <a:solidFill>
                  <a:srgbClr val="333333"/>
                </a:solidFill>
                <a:latin typeface="DejaVu Sans Mono"/>
              </a:rPr>
              <a:t>, </a:t>
            </a:r>
            <a:r>
              <a:rPr lang="en-SG" dirty="0">
                <a:solidFill>
                  <a:srgbClr val="009999"/>
                </a:solidFill>
                <a:latin typeface="DejaVu Sans Mono"/>
              </a:rPr>
              <a:t>.005</a:t>
            </a:r>
            <a:r>
              <a:rPr lang="en-SG" dirty="0">
                <a:solidFill>
                  <a:srgbClr val="333333"/>
                </a:solidFill>
                <a:latin typeface="DejaVu Sans Mono"/>
              </a:rPr>
              <a:t>, </a:t>
            </a:r>
            <a:r>
              <a:rPr lang="en-SG" dirty="0" err="1">
                <a:solidFill>
                  <a:srgbClr val="333333"/>
                </a:solidFill>
                <a:latin typeface="DejaVu Sans Mono"/>
              </a:rPr>
              <a:t>hd</a:t>
            </a:r>
            <a:r>
              <a:rPr lang="en-SG" dirty="0">
                <a:solidFill>
                  <a:srgbClr val="333333"/>
                </a:solidFill>
                <a:latin typeface="DejaVu Sans Mono"/>
              </a:rPr>
              <a:t>)</a:t>
            </a:r>
          </a:p>
        </p:txBody>
      </p:sp>
      <p:sp>
        <p:nvSpPr>
          <p:cNvPr id="6" name="TextBox 5">
            <a:extLst>
              <a:ext uri="{FF2B5EF4-FFF2-40B4-BE49-F238E27FC236}">
                <a16:creationId xmlns:a16="http://schemas.microsoft.com/office/drawing/2014/main" id="{5A3890EC-4B39-6846-A9A0-6AF348495BF2}"/>
              </a:ext>
            </a:extLst>
          </p:cNvPr>
          <p:cNvSpPr txBox="1"/>
          <p:nvPr/>
        </p:nvSpPr>
        <p:spPr>
          <a:xfrm>
            <a:off x="7167565" y="4440285"/>
            <a:ext cx="849913" cy="369332"/>
          </a:xfrm>
          <a:prstGeom prst="rect">
            <a:avLst/>
          </a:prstGeom>
          <a:noFill/>
        </p:spPr>
        <p:txBody>
          <a:bodyPr wrap="none" rtlCol="0">
            <a:spAutoFit/>
          </a:bodyPr>
          <a:lstStyle/>
          <a:p>
            <a:r>
              <a:rPr lang="en-US" dirty="0"/>
              <a:t>header</a:t>
            </a:r>
          </a:p>
        </p:txBody>
      </p:sp>
      <p:sp>
        <p:nvSpPr>
          <p:cNvPr id="7" name="TextBox 6">
            <a:extLst>
              <a:ext uri="{FF2B5EF4-FFF2-40B4-BE49-F238E27FC236}">
                <a16:creationId xmlns:a16="http://schemas.microsoft.com/office/drawing/2014/main" id="{E8B8BFE4-549A-5A4F-B724-3266EFB1C7C9}"/>
              </a:ext>
            </a:extLst>
          </p:cNvPr>
          <p:cNvSpPr txBox="1"/>
          <p:nvPr/>
        </p:nvSpPr>
        <p:spPr>
          <a:xfrm>
            <a:off x="5574191" y="4407515"/>
            <a:ext cx="1043619" cy="369332"/>
          </a:xfrm>
          <a:prstGeom prst="rect">
            <a:avLst/>
          </a:prstGeom>
          <a:noFill/>
        </p:spPr>
        <p:txBody>
          <a:bodyPr wrap="none" rtlCol="0">
            <a:spAutoFit/>
          </a:bodyPr>
          <a:lstStyle/>
          <a:p>
            <a:r>
              <a:rPr lang="en-US" dirty="0" err="1"/>
              <a:t>mz</a:t>
            </a:r>
            <a:r>
              <a:rPr lang="en-US" dirty="0"/>
              <a:t> range</a:t>
            </a:r>
          </a:p>
        </p:txBody>
      </p:sp>
      <p:sp>
        <p:nvSpPr>
          <p:cNvPr id="8" name="TextBox 7">
            <a:extLst>
              <a:ext uri="{FF2B5EF4-FFF2-40B4-BE49-F238E27FC236}">
                <a16:creationId xmlns:a16="http://schemas.microsoft.com/office/drawing/2014/main" id="{28AF1D8E-40A6-094F-9030-BADBA6AE0983}"/>
              </a:ext>
            </a:extLst>
          </p:cNvPr>
          <p:cNvSpPr txBox="1"/>
          <p:nvPr/>
        </p:nvSpPr>
        <p:spPr>
          <a:xfrm>
            <a:off x="4255694" y="4416756"/>
            <a:ext cx="924997" cy="369332"/>
          </a:xfrm>
          <a:prstGeom prst="rect">
            <a:avLst/>
          </a:prstGeom>
          <a:noFill/>
        </p:spPr>
        <p:txBody>
          <a:bodyPr wrap="none" rtlCol="0">
            <a:spAutoFit/>
          </a:bodyPr>
          <a:lstStyle/>
          <a:p>
            <a:r>
              <a:rPr lang="en-US" dirty="0" err="1"/>
              <a:t>rt</a:t>
            </a:r>
            <a:r>
              <a:rPr lang="en-US" dirty="0"/>
              <a:t> range</a:t>
            </a:r>
          </a:p>
        </p:txBody>
      </p:sp>
      <p:sp>
        <p:nvSpPr>
          <p:cNvPr id="9" name="TextBox 8">
            <a:extLst>
              <a:ext uri="{FF2B5EF4-FFF2-40B4-BE49-F238E27FC236}">
                <a16:creationId xmlns:a16="http://schemas.microsoft.com/office/drawing/2014/main" id="{878C42AF-D77C-254E-94B7-0BC753B1DD79}"/>
              </a:ext>
            </a:extLst>
          </p:cNvPr>
          <p:cNvSpPr txBox="1"/>
          <p:nvPr/>
        </p:nvSpPr>
        <p:spPr>
          <a:xfrm>
            <a:off x="3562335" y="4409612"/>
            <a:ext cx="599716" cy="369332"/>
          </a:xfrm>
          <a:prstGeom prst="rect">
            <a:avLst/>
          </a:prstGeom>
          <a:noFill/>
        </p:spPr>
        <p:txBody>
          <a:bodyPr wrap="none" rtlCol="0">
            <a:spAutoFit/>
          </a:bodyPr>
          <a:lstStyle/>
          <a:p>
            <a:r>
              <a:rPr lang="en-US" dirty="0"/>
              <a:t>data</a:t>
            </a:r>
          </a:p>
        </p:txBody>
      </p:sp>
    </p:spTree>
    <p:extLst>
      <p:ext uri="{BB962C8B-B14F-4D97-AF65-F5344CB8AC3E}">
        <p14:creationId xmlns:p14="http://schemas.microsoft.com/office/powerpoint/2010/main" val="2812524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B8F-570C-1C42-94F3-A81131A87633}"/>
              </a:ext>
            </a:extLst>
          </p:cNvPr>
          <p:cNvSpPr>
            <a:spLocks noGrp="1"/>
          </p:cNvSpPr>
          <p:nvPr>
            <p:ph type="title"/>
          </p:nvPr>
        </p:nvSpPr>
        <p:spPr/>
        <p:txBody>
          <a:bodyPr>
            <a:normAutofit/>
          </a:bodyPr>
          <a:lstStyle/>
          <a:p>
            <a:r>
              <a:rPr lang="en-US" dirty="0"/>
              <a:t>Extracting and plotting a slice of MS data</a:t>
            </a:r>
          </a:p>
        </p:txBody>
      </p:sp>
      <p:pic>
        <p:nvPicPr>
          <p:cNvPr id="3" name="Picture 2">
            <a:extLst>
              <a:ext uri="{FF2B5EF4-FFF2-40B4-BE49-F238E27FC236}">
                <a16:creationId xmlns:a16="http://schemas.microsoft.com/office/drawing/2014/main" id="{0F2F3DA9-475D-B04E-A456-0EB48CAD07C3}"/>
              </a:ext>
            </a:extLst>
          </p:cNvPr>
          <p:cNvPicPr>
            <a:picLocks noChangeAspect="1"/>
          </p:cNvPicPr>
          <p:nvPr/>
        </p:nvPicPr>
        <p:blipFill>
          <a:blip r:embed="rId2"/>
          <a:stretch>
            <a:fillRect/>
          </a:stretch>
        </p:blipFill>
        <p:spPr>
          <a:xfrm>
            <a:off x="3100863" y="2136140"/>
            <a:ext cx="5581175" cy="4509505"/>
          </a:xfrm>
          <a:prstGeom prst="rect">
            <a:avLst/>
          </a:prstGeom>
        </p:spPr>
      </p:pic>
      <p:sp>
        <p:nvSpPr>
          <p:cNvPr id="4" name="Rectangle 3">
            <a:extLst>
              <a:ext uri="{FF2B5EF4-FFF2-40B4-BE49-F238E27FC236}">
                <a16:creationId xmlns:a16="http://schemas.microsoft.com/office/drawing/2014/main" id="{2E72505F-539B-8B4A-8298-B5931B672EB4}"/>
              </a:ext>
            </a:extLst>
          </p:cNvPr>
          <p:cNvSpPr/>
          <p:nvPr/>
        </p:nvSpPr>
        <p:spPr>
          <a:xfrm>
            <a:off x="1981201" y="1527929"/>
            <a:ext cx="8229599" cy="36933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plot(M, aspect = </a:t>
            </a:r>
            <a:r>
              <a:rPr lang="en-SG" dirty="0">
                <a:solidFill>
                  <a:srgbClr val="009999"/>
                </a:solidFill>
                <a:latin typeface="DejaVu Sans Mono"/>
              </a:rPr>
              <a:t>1</a:t>
            </a:r>
            <a:r>
              <a:rPr lang="en-SG" dirty="0">
                <a:solidFill>
                  <a:srgbClr val="333333"/>
                </a:solidFill>
                <a:latin typeface="DejaVu Sans Mono"/>
              </a:rPr>
              <a:t>, </a:t>
            </a:r>
            <a:r>
              <a:rPr lang="en-SG" dirty="0" err="1">
                <a:solidFill>
                  <a:srgbClr val="333333"/>
                </a:solidFill>
                <a:latin typeface="DejaVu Sans Mono"/>
              </a:rPr>
              <a:t>allTicks</a:t>
            </a:r>
            <a:r>
              <a:rPr lang="en-SG" dirty="0">
                <a:solidFill>
                  <a:srgbClr val="333333"/>
                </a:solidFill>
                <a:latin typeface="DejaVu Sans Mono"/>
              </a:rPr>
              <a:t> = </a:t>
            </a:r>
            <a:r>
              <a:rPr lang="en-SG" dirty="0">
                <a:solidFill>
                  <a:srgbClr val="990073"/>
                </a:solidFill>
                <a:latin typeface="DejaVu Sans Mono"/>
              </a:rPr>
              <a:t>FALSE</a:t>
            </a:r>
            <a:r>
              <a:rPr lang="en-SG" dirty="0">
                <a:solidFill>
                  <a:srgbClr val="333333"/>
                </a:solidFill>
                <a:latin typeface="DejaVu Sans Mono"/>
              </a:rPr>
              <a:t>)</a:t>
            </a:r>
            <a:endParaRPr lang="en-US" dirty="0"/>
          </a:p>
        </p:txBody>
      </p:sp>
    </p:spTree>
    <p:extLst>
      <p:ext uri="{BB962C8B-B14F-4D97-AF65-F5344CB8AC3E}">
        <p14:creationId xmlns:p14="http://schemas.microsoft.com/office/powerpoint/2010/main" val="3219028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BA0A6-EBE4-1A4B-9143-9A4F0171BBA6}"/>
              </a:ext>
            </a:extLst>
          </p:cNvPr>
          <p:cNvSpPr>
            <a:spLocks noGrp="1"/>
          </p:cNvSpPr>
          <p:nvPr>
            <p:ph type="title"/>
          </p:nvPr>
        </p:nvSpPr>
        <p:spPr/>
        <p:txBody>
          <a:bodyPr>
            <a:normAutofit/>
          </a:bodyPr>
          <a:lstStyle/>
          <a:p>
            <a:r>
              <a:rPr lang="en-US" dirty="0"/>
              <a:t>Extracting and plotting a slice of MS data</a:t>
            </a:r>
          </a:p>
        </p:txBody>
      </p:sp>
      <p:sp>
        <p:nvSpPr>
          <p:cNvPr id="3" name="Rectangle 2">
            <a:extLst>
              <a:ext uri="{FF2B5EF4-FFF2-40B4-BE49-F238E27FC236}">
                <a16:creationId xmlns:a16="http://schemas.microsoft.com/office/drawing/2014/main" id="{4724679C-F676-3C49-9D2D-F547AE68CE37}"/>
              </a:ext>
            </a:extLst>
          </p:cNvPr>
          <p:cNvSpPr/>
          <p:nvPr/>
        </p:nvSpPr>
        <p:spPr>
          <a:xfrm>
            <a:off x="1981200" y="1544121"/>
            <a:ext cx="8229600" cy="36933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plot3D(M)</a:t>
            </a:r>
            <a:endParaRPr lang="en-US" dirty="0"/>
          </a:p>
        </p:txBody>
      </p:sp>
      <p:pic>
        <p:nvPicPr>
          <p:cNvPr id="4" name="Picture 3">
            <a:extLst>
              <a:ext uri="{FF2B5EF4-FFF2-40B4-BE49-F238E27FC236}">
                <a16:creationId xmlns:a16="http://schemas.microsoft.com/office/drawing/2014/main" id="{26445B0F-49A3-3745-A031-5B11E40FF0AA}"/>
              </a:ext>
            </a:extLst>
          </p:cNvPr>
          <p:cNvPicPr>
            <a:picLocks noChangeAspect="1"/>
          </p:cNvPicPr>
          <p:nvPr/>
        </p:nvPicPr>
        <p:blipFill>
          <a:blip r:embed="rId2"/>
          <a:stretch>
            <a:fillRect/>
          </a:stretch>
        </p:blipFill>
        <p:spPr>
          <a:xfrm>
            <a:off x="3509961" y="2025648"/>
            <a:ext cx="4786314" cy="4786314"/>
          </a:xfrm>
          <a:prstGeom prst="rect">
            <a:avLst/>
          </a:prstGeom>
        </p:spPr>
      </p:pic>
    </p:spTree>
    <p:extLst>
      <p:ext uri="{BB962C8B-B14F-4D97-AF65-F5344CB8AC3E}">
        <p14:creationId xmlns:p14="http://schemas.microsoft.com/office/powerpoint/2010/main" val="298400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81E1-AADC-6844-ABE7-17C6964C42EB}"/>
              </a:ext>
            </a:extLst>
          </p:cNvPr>
          <p:cNvSpPr>
            <a:spLocks noGrp="1"/>
          </p:cNvSpPr>
          <p:nvPr>
            <p:ph type="title"/>
          </p:nvPr>
        </p:nvSpPr>
        <p:spPr/>
        <p:txBody>
          <a:bodyPr/>
          <a:lstStyle/>
          <a:p>
            <a:r>
              <a:rPr lang="en-US" dirty="0"/>
              <a:t>Processing raw data</a:t>
            </a:r>
          </a:p>
        </p:txBody>
      </p:sp>
      <p:graphicFrame>
        <p:nvGraphicFramePr>
          <p:cNvPr id="6" name="Diagram 5">
            <a:extLst>
              <a:ext uri="{FF2B5EF4-FFF2-40B4-BE49-F238E27FC236}">
                <a16:creationId xmlns:a16="http://schemas.microsoft.com/office/drawing/2014/main" id="{C15673EB-5D5F-994A-95DC-64D6F1D58A55}"/>
              </a:ext>
            </a:extLst>
          </p:cNvPr>
          <p:cNvGraphicFramePr/>
          <p:nvPr/>
        </p:nvGraphicFramePr>
        <p:xfrm>
          <a:off x="1997868" y="-214313"/>
          <a:ext cx="8212932" cy="5475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90702258-D503-E14E-9311-91FCB70ACB28}"/>
              </a:ext>
            </a:extLst>
          </p:cNvPr>
          <p:cNvSpPr txBox="1"/>
          <p:nvPr/>
        </p:nvSpPr>
        <p:spPr>
          <a:xfrm>
            <a:off x="1997869" y="3160714"/>
            <a:ext cx="8229601" cy="2031325"/>
          </a:xfrm>
          <a:prstGeom prst="rect">
            <a:avLst/>
          </a:prstGeom>
          <a:noFill/>
        </p:spPr>
        <p:txBody>
          <a:bodyPr wrap="square" rtlCol="0">
            <a:spAutoFit/>
          </a:bodyPr>
          <a:lstStyle/>
          <a:p>
            <a:r>
              <a:rPr lang="en-US" dirty="0"/>
              <a:t>Processing data is a lot of work. And requires very specific knowledge</a:t>
            </a:r>
          </a:p>
          <a:p>
            <a:r>
              <a:rPr lang="en-US" dirty="0"/>
              <a:t>on formats, appropriate algorithms and reasonable parameters</a:t>
            </a:r>
          </a:p>
          <a:p>
            <a:endParaRPr lang="en-US" dirty="0"/>
          </a:p>
          <a:p>
            <a:r>
              <a:rPr lang="en-US" dirty="0"/>
              <a:t>Even if we do know what needs to be done at each step/layer, knowing how to use the software packages isn’t necessarily so straightforward</a:t>
            </a:r>
          </a:p>
          <a:p>
            <a:endParaRPr lang="en-US" dirty="0"/>
          </a:p>
          <a:p>
            <a:r>
              <a:rPr lang="en-US" dirty="0"/>
              <a:t>Bioconductor workflows helps to ease some of the knowledge-practice gap</a:t>
            </a:r>
          </a:p>
        </p:txBody>
      </p:sp>
    </p:spTree>
    <p:extLst>
      <p:ext uri="{BB962C8B-B14F-4D97-AF65-F5344CB8AC3E}">
        <p14:creationId xmlns:p14="http://schemas.microsoft.com/office/powerpoint/2010/main" val="2211420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Proteomics data has many layers</a:t>
            </a:r>
          </a:p>
        </p:txBody>
      </p:sp>
      <p:graphicFrame>
        <p:nvGraphicFramePr>
          <p:cNvPr id="4" name="Content Placeholder 3"/>
          <p:cNvGraphicFramePr>
            <a:graphicFrameLocks noGrp="1"/>
          </p:cNvGraphicFramePr>
          <p:nvPr>
            <p:ph idx="1"/>
          </p:nvPr>
        </p:nvGraphicFramePr>
        <p:xfrm>
          <a:off x="2209800" y="1981200"/>
          <a:ext cx="77724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9696400" y="2276872"/>
            <a:ext cx="414554" cy="321148"/>
            <a:chOff x="5630638" y="210113"/>
            <a:chExt cx="414554" cy="321148"/>
          </a:xfrm>
        </p:grpSpPr>
        <p:sp>
          <p:nvSpPr>
            <p:cNvPr id="7" name="Right Arrow 6"/>
            <p:cNvSpPr/>
            <p:nvPr/>
          </p:nvSpPr>
          <p:spPr>
            <a:xfrm>
              <a:off x="5630638" y="210113"/>
              <a:ext cx="414554" cy="321148"/>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8" name="Right Arrow 4"/>
            <p:cNvSpPr/>
            <p:nvPr/>
          </p:nvSpPr>
          <p:spPr>
            <a:xfrm>
              <a:off x="5630638" y="274343"/>
              <a:ext cx="318210" cy="192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en-US" sz="900"/>
            </a:p>
          </p:txBody>
        </p:sp>
      </p:grpSp>
    </p:spTree>
    <p:extLst>
      <p:ext uri="{BB962C8B-B14F-4D97-AF65-F5344CB8AC3E}">
        <p14:creationId xmlns:p14="http://schemas.microsoft.com/office/powerpoint/2010/main" val="1963474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Proteomics data has many layers</a:t>
            </a:r>
          </a:p>
        </p:txBody>
      </p:sp>
      <p:graphicFrame>
        <p:nvGraphicFramePr>
          <p:cNvPr id="8" name="Content Placeholder 7"/>
          <p:cNvGraphicFramePr>
            <a:graphicFrameLocks noGrp="1"/>
          </p:cNvGraphicFramePr>
          <p:nvPr>
            <p:ph idx="1"/>
          </p:nvPr>
        </p:nvGraphicFramePr>
        <p:xfrm>
          <a:off x="2209800" y="1556792"/>
          <a:ext cx="8206680" cy="4539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1795246" y="2132856"/>
            <a:ext cx="414554" cy="321148"/>
            <a:chOff x="5630638" y="210113"/>
            <a:chExt cx="414554" cy="321148"/>
          </a:xfrm>
        </p:grpSpPr>
        <p:sp>
          <p:nvSpPr>
            <p:cNvPr id="5" name="Right Arrow 4"/>
            <p:cNvSpPr/>
            <p:nvPr/>
          </p:nvSpPr>
          <p:spPr>
            <a:xfrm>
              <a:off x="5630638" y="210113"/>
              <a:ext cx="414554" cy="321148"/>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6" name="Right Arrow 4"/>
            <p:cNvSpPr/>
            <p:nvPr/>
          </p:nvSpPr>
          <p:spPr>
            <a:xfrm>
              <a:off x="5630638" y="274343"/>
              <a:ext cx="318210" cy="192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en-US" sz="900"/>
            </a:p>
          </p:txBody>
        </p:sp>
      </p:grpSp>
    </p:spTree>
    <p:extLst>
      <p:ext uri="{BB962C8B-B14F-4D97-AF65-F5344CB8AC3E}">
        <p14:creationId xmlns:p14="http://schemas.microsoft.com/office/powerpoint/2010/main" val="3646292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9221-C40F-E141-B301-51FA5A983842}"/>
              </a:ext>
            </a:extLst>
          </p:cNvPr>
          <p:cNvSpPr>
            <a:spLocks noGrp="1"/>
          </p:cNvSpPr>
          <p:nvPr>
            <p:ph type="title"/>
          </p:nvPr>
        </p:nvSpPr>
        <p:spPr/>
        <p:txBody>
          <a:bodyPr>
            <a:normAutofit/>
          </a:bodyPr>
          <a:lstStyle/>
          <a:p>
            <a:r>
              <a:rPr lang="en-SG" dirty="0">
                <a:solidFill>
                  <a:srgbClr val="333333"/>
                </a:solidFill>
                <a:latin typeface="Arial" panose="020B0604020202020204" pitchFamily="34" charset="0"/>
              </a:rPr>
              <a:t>Importing third-party quantitation data</a:t>
            </a:r>
            <a:endParaRPr lang="en-US" dirty="0"/>
          </a:p>
        </p:txBody>
      </p:sp>
      <p:sp>
        <p:nvSpPr>
          <p:cNvPr id="3" name="TextBox 2">
            <a:extLst>
              <a:ext uri="{FF2B5EF4-FFF2-40B4-BE49-F238E27FC236}">
                <a16:creationId xmlns:a16="http://schemas.microsoft.com/office/drawing/2014/main" id="{FDD3F92F-DD24-DF48-9215-FA7BD46CECBF}"/>
              </a:ext>
            </a:extLst>
          </p:cNvPr>
          <p:cNvSpPr txBox="1"/>
          <p:nvPr/>
        </p:nvSpPr>
        <p:spPr>
          <a:xfrm>
            <a:off x="1981201" y="1417638"/>
            <a:ext cx="8229600" cy="369332"/>
          </a:xfrm>
          <a:prstGeom prst="rect">
            <a:avLst/>
          </a:prstGeom>
          <a:noFill/>
        </p:spPr>
        <p:txBody>
          <a:bodyPr wrap="square" rtlCol="0">
            <a:spAutoFit/>
          </a:bodyPr>
          <a:lstStyle/>
          <a:p>
            <a:r>
              <a:rPr lang="en-US" dirty="0"/>
              <a:t>In most cases, especially as biologists, you usually won’t work directly with raw data. </a:t>
            </a:r>
          </a:p>
        </p:txBody>
      </p:sp>
      <p:sp>
        <p:nvSpPr>
          <p:cNvPr id="4" name="Rectangle 3">
            <a:extLst>
              <a:ext uri="{FF2B5EF4-FFF2-40B4-BE49-F238E27FC236}">
                <a16:creationId xmlns:a16="http://schemas.microsoft.com/office/drawing/2014/main" id="{413CEEC7-035C-F243-8C73-5E2FECAA769E}"/>
              </a:ext>
            </a:extLst>
          </p:cNvPr>
          <p:cNvSpPr/>
          <p:nvPr/>
        </p:nvSpPr>
        <p:spPr>
          <a:xfrm>
            <a:off x="1981200" y="1786971"/>
            <a:ext cx="8229600" cy="646331"/>
          </a:xfrm>
          <a:prstGeom prst="rect">
            <a:avLst/>
          </a:prstGeom>
        </p:spPr>
        <p:txBody>
          <a:bodyPr wrap="square">
            <a:spAutoFit/>
          </a:bodyPr>
          <a:lstStyle/>
          <a:p>
            <a:r>
              <a:rPr lang="en-SG" dirty="0">
                <a:solidFill>
                  <a:srgbClr val="333333"/>
                </a:solidFill>
                <a:latin typeface="Arial" panose="020B0604020202020204" pitchFamily="34" charset="0"/>
              </a:rPr>
              <a:t>The PSI </a:t>
            </a:r>
            <a:r>
              <a:rPr lang="en-SG" dirty="0" err="1">
                <a:highlight>
                  <a:srgbClr val="C0C0C0"/>
                </a:highlight>
              </a:rPr>
              <a:t>mzTab</a:t>
            </a:r>
            <a:r>
              <a:rPr lang="en-SG" dirty="0">
                <a:solidFill>
                  <a:srgbClr val="333333"/>
                </a:solidFill>
                <a:latin typeface="Arial" panose="020B0604020202020204" pitchFamily="34" charset="0"/>
              </a:rPr>
              <a:t> file format is aimed at providing a simpler (than XML formats) and more accessible file format to the wider community. </a:t>
            </a:r>
          </a:p>
        </p:txBody>
      </p:sp>
      <p:sp>
        <p:nvSpPr>
          <p:cNvPr id="5" name="Rectangle 4">
            <a:extLst>
              <a:ext uri="{FF2B5EF4-FFF2-40B4-BE49-F238E27FC236}">
                <a16:creationId xmlns:a16="http://schemas.microsoft.com/office/drawing/2014/main" id="{4616D226-19E7-854F-B767-6F003383D0B9}"/>
              </a:ext>
            </a:extLst>
          </p:cNvPr>
          <p:cNvSpPr/>
          <p:nvPr/>
        </p:nvSpPr>
        <p:spPr>
          <a:xfrm>
            <a:off x="1981200" y="2560639"/>
            <a:ext cx="8229600" cy="646331"/>
          </a:xfrm>
          <a:prstGeom prst="rect">
            <a:avLst/>
          </a:prstGeom>
          <a:solidFill>
            <a:schemeClr val="bg1">
              <a:lumMod val="75000"/>
            </a:schemeClr>
          </a:solidFill>
          <a:ln>
            <a:solidFill>
              <a:schemeClr val="accent1"/>
            </a:solidFill>
          </a:ln>
        </p:spPr>
        <p:txBody>
          <a:bodyPr wrap="square">
            <a:spAutoFit/>
          </a:bodyPr>
          <a:lstStyle/>
          <a:p>
            <a:r>
              <a:rPr lang="en-SG" dirty="0" err="1">
                <a:solidFill>
                  <a:srgbClr val="333333"/>
                </a:solidFill>
                <a:latin typeface="DejaVu Sans Mono"/>
              </a:rPr>
              <a:t>mztf</a:t>
            </a:r>
            <a:r>
              <a:rPr lang="en-SG" dirty="0">
                <a:solidFill>
                  <a:srgbClr val="333333"/>
                </a:solidFill>
                <a:latin typeface="DejaVu Sans Mono"/>
              </a:rPr>
              <a:t> &lt;- </a:t>
            </a:r>
            <a:r>
              <a:rPr lang="en-SG" dirty="0" err="1">
                <a:solidFill>
                  <a:srgbClr val="333333"/>
                </a:solidFill>
                <a:latin typeface="DejaVu Sans Mono"/>
              </a:rPr>
              <a:t>pxget</a:t>
            </a:r>
            <a:r>
              <a:rPr lang="en-SG" dirty="0">
                <a:solidFill>
                  <a:srgbClr val="333333"/>
                </a:solidFill>
                <a:latin typeface="DejaVu Sans Mono"/>
              </a:rPr>
              <a:t>(</a:t>
            </a:r>
            <a:r>
              <a:rPr lang="en-SG" dirty="0" err="1">
                <a:solidFill>
                  <a:srgbClr val="333333"/>
                </a:solidFill>
                <a:latin typeface="DejaVu Sans Mono"/>
              </a:rPr>
              <a:t>px</a:t>
            </a:r>
            <a:r>
              <a:rPr lang="en-SG" dirty="0">
                <a:solidFill>
                  <a:srgbClr val="333333"/>
                </a:solidFill>
                <a:latin typeface="DejaVu Sans Mono"/>
              </a:rPr>
              <a:t>, </a:t>
            </a:r>
            <a:r>
              <a:rPr lang="en-SG" dirty="0">
                <a:solidFill>
                  <a:srgbClr val="DD1144"/>
                </a:solidFill>
                <a:latin typeface="DejaVu Sans Mono"/>
              </a:rPr>
              <a:t>"F063721.dat-mztab.txt"</a:t>
            </a:r>
            <a:r>
              <a:rPr lang="en-SG" dirty="0">
                <a:solidFill>
                  <a:srgbClr val="333333"/>
                </a:solidFill>
                <a:latin typeface="DejaVu Sans Mono"/>
              </a:rPr>
              <a:t>)</a:t>
            </a:r>
          </a:p>
          <a:p>
            <a:r>
              <a:rPr lang="en-SG" dirty="0">
                <a:solidFill>
                  <a:srgbClr val="333333"/>
                </a:solidFill>
                <a:latin typeface="DejaVu Sans Mono"/>
              </a:rPr>
              <a:t>(</a:t>
            </a:r>
            <a:r>
              <a:rPr lang="en-SG" dirty="0" err="1">
                <a:solidFill>
                  <a:srgbClr val="333333"/>
                </a:solidFill>
                <a:latin typeface="DejaVu Sans Mono"/>
              </a:rPr>
              <a:t>mzt</a:t>
            </a:r>
            <a:r>
              <a:rPr lang="en-SG" dirty="0">
                <a:solidFill>
                  <a:srgbClr val="333333"/>
                </a:solidFill>
                <a:latin typeface="DejaVu Sans Mono"/>
              </a:rPr>
              <a:t> &lt;- </a:t>
            </a:r>
            <a:r>
              <a:rPr lang="en-SG" dirty="0" err="1">
                <a:solidFill>
                  <a:srgbClr val="333333"/>
                </a:solidFill>
                <a:latin typeface="DejaVu Sans Mono"/>
              </a:rPr>
              <a:t>readMzTabData</a:t>
            </a:r>
            <a:r>
              <a:rPr lang="en-SG" dirty="0">
                <a:solidFill>
                  <a:srgbClr val="333333"/>
                </a:solidFill>
                <a:latin typeface="DejaVu Sans Mono"/>
              </a:rPr>
              <a:t>(</a:t>
            </a:r>
            <a:r>
              <a:rPr lang="en-SG" dirty="0" err="1">
                <a:solidFill>
                  <a:srgbClr val="333333"/>
                </a:solidFill>
                <a:latin typeface="DejaVu Sans Mono"/>
              </a:rPr>
              <a:t>mztf</a:t>
            </a:r>
            <a:r>
              <a:rPr lang="en-SG" dirty="0">
                <a:solidFill>
                  <a:srgbClr val="333333"/>
                </a:solidFill>
                <a:latin typeface="DejaVu Sans Mono"/>
              </a:rPr>
              <a:t>, what = </a:t>
            </a:r>
            <a:r>
              <a:rPr lang="en-SG" dirty="0">
                <a:solidFill>
                  <a:srgbClr val="DD1144"/>
                </a:solidFill>
                <a:latin typeface="DejaVu Sans Mono"/>
              </a:rPr>
              <a:t>"PEP"</a:t>
            </a:r>
            <a:r>
              <a:rPr lang="en-SG" dirty="0">
                <a:solidFill>
                  <a:srgbClr val="333333"/>
                </a:solidFill>
                <a:latin typeface="DejaVu Sans Mono"/>
              </a:rPr>
              <a:t>, version = </a:t>
            </a:r>
            <a:r>
              <a:rPr lang="en-SG" dirty="0">
                <a:solidFill>
                  <a:srgbClr val="DD1144"/>
                </a:solidFill>
                <a:latin typeface="DejaVu Sans Mono"/>
              </a:rPr>
              <a:t>"0.9"</a:t>
            </a:r>
            <a:r>
              <a:rPr lang="en-SG" dirty="0">
                <a:solidFill>
                  <a:srgbClr val="333333"/>
                </a:solidFill>
                <a:latin typeface="DejaVu Sans Mono"/>
              </a:rPr>
              <a:t>))</a:t>
            </a:r>
            <a:endParaRPr lang="en-US" dirty="0"/>
          </a:p>
        </p:txBody>
      </p:sp>
      <p:sp>
        <p:nvSpPr>
          <p:cNvPr id="7" name="Rectangle 6">
            <a:extLst>
              <a:ext uri="{FF2B5EF4-FFF2-40B4-BE49-F238E27FC236}">
                <a16:creationId xmlns:a16="http://schemas.microsoft.com/office/drawing/2014/main" id="{0948D0FB-DFE5-5145-9B8A-EA15692A0574}"/>
              </a:ext>
            </a:extLst>
          </p:cNvPr>
          <p:cNvSpPr/>
          <p:nvPr/>
        </p:nvSpPr>
        <p:spPr>
          <a:xfrm>
            <a:off x="1981200" y="3334306"/>
            <a:ext cx="8229600" cy="2862322"/>
          </a:xfrm>
          <a:prstGeom prst="rect">
            <a:avLst/>
          </a:prstGeom>
          <a:solidFill>
            <a:schemeClr val="bg1">
              <a:lumMod val="75000"/>
            </a:schemeClr>
          </a:solidFill>
          <a:ln>
            <a:solidFill>
              <a:schemeClr val="accent1"/>
            </a:solidFill>
          </a:ln>
        </p:spPr>
        <p:txBody>
          <a:bodyPr wrap="square">
            <a:spAutoFit/>
          </a:bodyPr>
          <a:lstStyle/>
          <a:p>
            <a:r>
              <a:rPr lang="en-SG" dirty="0">
                <a:solidFill>
                  <a:srgbClr val="333333"/>
                </a:solidFill>
                <a:latin typeface="DejaVu Sans Mono"/>
              </a:rPr>
              <a:t>## </a:t>
            </a:r>
            <a:r>
              <a:rPr lang="en-SG" dirty="0" err="1">
                <a:solidFill>
                  <a:srgbClr val="333333"/>
                </a:solidFill>
                <a:latin typeface="DejaVu Sans Mono"/>
              </a:rPr>
              <a:t>MSnSet</a:t>
            </a:r>
            <a:r>
              <a:rPr lang="en-SG" dirty="0">
                <a:solidFill>
                  <a:srgbClr val="333333"/>
                </a:solidFill>
                <a:latin typeface="DejaVu Sans Mono"/>
              </a:rPr>
              <a:t> (</a:t>
            </a:r>
            <a:r>
              <a:rPr lang="en-SG" dirty="0" err="1">
                <a:solidFill>
                  <a:srgbClr val="333333"/>
                </a:solidFill>
                <a:latin typeface="DejaVu Sans Mono"/>
              </a:rPr>
              <a:t>storageMode</a:t>
            </a:r>
            <a:r>
              <a:rPr lang="en-SG" dirty="0">
                <a:solidFill>
                  <a:srgbClr val="333333"/>
                </a:solidFill>
                <a:latin typeface="DejaVu Sans Mono"/>
              </a:rPr>
              <a:t>: </a:t>
            </a:r>
            <a:r>
              <a:rPr lang="en-SG" dirty="0" err="1">
                <a:solidFill>
                  <a:srgbClr val="333333"/>
                </a:solidFill>
                <a:latin typeface="DejaVu Sans Mono"/>
              </a:rPr>
              <a:t>lockedEnvironment</a:t>
            </a:r>
            <a:r>
              <a:rPr lang="en-SG" dirty="0">
                <a:solidFill>
                  <a:srgbClr val="333333"/>
                </a:solidFill>
                <a:latin typeface="DejaVu Sans Mono"/>
              </a:rPr>
              <a:t>) </a:t>
            </a:r>
          </a:p>
          <a:p>
            <a:r>
              <a:rPr lang="en-SG" dirty="0">
                <a:solidFill>
                  <a:srgbClr val="333333"/>
                </a:solidFill>
                <a:latin typeface="DejaVu Sans Mono"/>
              </a:rPr>
              <a:t>## </a:t>
            </a:r>
            <a:r>
              <a:rPr lang="en-SG" dirty="0" err="1">
                <a:solidFill>
                  <a:srgbClr val="333333"/>
                </a:solidFill>
                <a:latin typeface="DejaVu Sans Mono"/>
              </a:rPr>
              <a:t>assayData</a:t>
            </a:r>
            <a:r>
              <a:rPr lang="en-SG" dirty="0">
                <a:solidFill>
                  <a:srgbClr val="333333"/>
                </a:solidFill>
                <a:latin typeface="DejaVu Sans Mono"/>
              </a:rPr>
              <a:t>: 1528 features, 6 samples </a:t>
            </a:r>
          </a:p>
          <a:p>
            <a:r>
              <a:rPr lang="en-SG" dirty="0">
                <a:solidFill>
                  <a:srgbClr val="333333"/>
                </a:solidFill>
                <a:latin typeface="DejaVu Sans Mono"/>
              </a:rPr>
              <a:t>## element names: </a:t>
            </a:r>
            <a:r>
              <a:rPr lang="en-SG" dirty="0" err="1">
                <a:solidFill>
                  <a:srgbClr val="333333"/>
                </a:solidFill>
                <a:latin typeface="DejaVu Sans Mono"/>
              </a:rPr>
              <a:t>exprs</a:t>
            </a:r>
            <a:r>
              <a:rPr lang="en-SG" dirty="0">
                <a:solidFill>
                  <a:srgbClr val="333333"/>
                </a:solidFill>
                <a:latin typeface="DejaVu Sans Mono"/>
              </a:rPr>
              <a:t> </a:t>
            </a:r>
          </a:p>
          <a:p>
            <a:r>
              <a:rPr lang="en-SG" dirty="0">
                <a:solidFill>
                  <a:srgbClr val="333333"/>
                </a:solidFill>
                <a:latin typeface="DejaVu Sans Mono"/>
              </a:rPr>
              <a:t>## </a:t>
            </a:r>
            <a:r>
              <a:rPr lang="en-SG" dirty="0" err="1">
                <a:solidFill>
                  <a:srgbClr val="333333"/>
                </a:solidFill>
                <a:latin typeface="DejaVu Sans Mono"/>
              </a:rPr>
              <a:t>protocolData</a:t>
            </a:r>
            <a:r>
              <a:rPr lang="en-SG" dirty="0">
                <a:solidFill>
                  <a:srgbClr val="333333"/>
                </a:solidFill>
                <a:latin typeface="DejaVu Sans Mono"/>
              </a:rPr>
              <a:t>: none </a:t>
            </a:r>
          </a:p>
          <a:p>
            <a:r>
              <a:rPr lang="en-SG" dirty="0">
                <a:solidFill>
                  <a:srgbClr val="333333"/>
                </a:solidFill>
                <a:latin typeface="DejaVu Sans Mono"/>
              </a:rPr>
              <a:t>## </a:t>
            </a:r>
            <a:r>
              <a:rPr lang="en-SG" dirty="0" err="1">
                <a:solidFill>
                  <a:srgbClr val="333333"/>
                </a:solidFill>
                <a:latin typeface="DejaVu Sans Mono"/>
              </a:rPr>
              <a:t>phenoData</a:t>
            </a:r>
            <a:r>
              <a:rPr lang="en-SG" dirty="0">
                <a:solidFill>
                  <a:srgbClr val="333333"/>
                </a:solidFill>
                <a:latin typeface="DejaVu Sans Mono"/>
              </a:rPr>
              <a:t> </a:t>
            </a:r>
          </a:p>
          <a:p>
            <a:r>
              <a:rPr lang="en-SG" dirty="0">
                <a:solidFill>
                  <a:srgbClr val="333333"/>
                </a:solidFill>
                <a:latin typeface="DejaVu Sans Mono"/>
              </a:rPr>
              <a:t>## </a:t>
            </a:r>
            <a:r>
              <a:rPr lang="en-SG" dirty="0" err="1">
                <a:solidFill>
                  <a:srgbClr val="333333"/>
                </a:solidFill>
                <a:latin typeface="DejaVu Sans Mono"/>
              </a:rPr>
              <a:t>sampleNames</a:t>
            </a:r>
            <a:r>
              <a:rPr lang="en-SG" dirty="0">
                <a:solidFill>
                  <a:srgbClr val="333333"/>
                </a:solidFill>
                <a:latin typeface="DejaVu Sans Mono"/>
              </a:rPr>
              <a:t>: sub[1] sub[2] ... sub[6] (6 total) </a:t>
            </a:r>
          </a:p>
          <a:p>
            <a:r>
              <a:rPr lang="en-SG" dirty="0">
                <a:solidFill>
                  <a:srgbClr val="333333"/>
                </a:solidFill>
                <a:latin typeface="DejaVu Sans Mono"/>
              </a:rPr>
              <a:t>## </a:t>
            </a:r>
            <a:r>
              <a:rPr lang="en-SG" dirty="0" err="1">
                <a:solidFill>
                  <a:srgbClr val="333333"/>
                </a:solidFill>
                <a:latin typeface="DejaVu Sans Mono"/>
              </a:rPr>
              <a:t>varLabels</a:t>
            </a:r>
            <a:r>
              <a:rPr lang="en-SG" dirty="0">
                <a:solidFill>
                  <a:srgbClr val="333333"/>
                </a:solidFill>
                <a:latin typeface="DejaVu Sans Mono"/>
              </a:rPr>
              <a:t>: abundance </a:t>
            </a:r>
          </a:p>
          <a:p>
            <a:r>
              <a:rPr lang="en-SG" dirty="0">
                <a:solidFill>
                  <a:srgbClr val="333333"/>
                </a:solidFill>
                <a:latin typeface="DejaVu Sans Mono"/>
              </a:rPr>
              <a:t>## </a:t>
            </a:r>
            <a:r>
              <a:rPr lang="en-SG" dirty="0" err="1">
                <a:solidFill>
                  <a:srgbClr val="333333"/>
                </a:solidFill>
                <a:latin typeface="DejaVu Sans Mono"/>
              </a:rPr>
              <a:t>varMetadata</a:t>
            </a:r>
            <a:r>
              <a:rPr lang="en-SG" dirty="0">
                <a:solidFill>
                  <a:srgbClr val="333333"/>
                </a:solidFill>
                <a:latin typeface="DejaVu Sans Mono"/>
              </a:rPr>
              <a:t>: </a:t>
            </a:r>
            <a:r>
              <a:rPr lang="en-SG" dirty="0" err="1">
                <a:solidFill>
                  <a:srgbClr val="333333"/>
                </a:solidFill>
                <a:latin typeface="DejaVu Sans Mono"/>
              </a:rPr>
              <a:t>labelDescription</a:t>
            </a:r>
            <a:r>
              <a:rPr lang="en-SG" dirty="0">
                <a:solidFill>
                  <a:srgbClr val="333333"/>
                </a:solidFill>
                <a:latin typeface="DejaVu Sans Mono"/>
              </a:rPr>
              <a:t> ## </a:t>
            </a:r>
            <a:r>
              <a:rPr lang="en-SG" dirty="0" err="1">
                <a:solidFill>
                  <a:srgbClr val="333333"/>
                </a:solidFill>
                <a:latin typeface="DejaVu Sans Mono"/>
              </a:rPr>
              <a:t>featureData</a:t>
            </a:r>
            <a:r>
              <a:rPr lang="en-SG" dirty="0">
                <a:solidFill>
                  <a:srgbClr val="333333"/>
                </a:solidFill>
                <a:latin typeface="DejaVu Sans Mono"/>
              </a:rPr>
              <a:t> ## </a:t>
            </a:r>
            <a:r>
              <a:rPr lang="en-SG" dirty="0" err="1">
                <a:solidFill>
                  <a:srgbClr val="333333"/>
                </a:solidFill>
                <a:latin typeface="DejaVu Sans Mono"/>
              </a:rPr>
              <a:t>featureNames</a:t>
            </a:r>
            <a:r>
              <a:rPr lang="en-SG" dirty="0">
                <a:solidFill>
                  <a:srgbClr val="333333"/>
                </a:solidFill>
                <a:latin typeface="DejaVu Sans Mono"/>
              </a:rPr>
              <a:t>: 1 2 ... 1528 (1528 total)</a:t>
            </a:r>
          </a:p>
          <a:p>
            <a:r>
              <a:rPr lang="en-SG" dirty="0">
                <a:solidFill>
                  <a:srgbClr val="333333"/>
                </a:solidFill>
                <a:latin typeface="DejaVu Sans Mono"/>
              </a:rPr>
              <a:t>…</a:t>
            </a:r>
            <a:endParaRPr lang="en-US" dirty="0"/>
          </a:p>
        </p:txBody>
      </p:sp>
    </p:spTree>
    <p:extLst>
      <p:ext uri="{BB962C8B-B14F-4D97-AF65-F5344CB8AC3E}">
        <p14:creationId xmlns:p14="http://schemas.microsoft.com/office/powerpoint/2010/main" val="1796007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7987-EE3E-5F43-9F4A-CD13669B3CA9}"/>
              </a:ext>
            </a:extLst>
          </p:cNvPr>
          <p:cNvSpPr>
            <a:spLocks noGrp="1"/>
          </p:cNvSpPr>
          <p:nvPr>
            <p:ph type="title"/>
          </p:nvPr>
        </p:nvSpPr>
        <p:spPr/>
        <p:txBody>
          <a:bodyPr>
            <a:normAutofit/>
          </a:bodyPr>
          <a:lstStyle/>
          <a:p>
            <a:r>
              <a:rPr lang="en-SG" dirty="0">
                <a:solidFill>
                  <a:srgbClr val="333333"/>
                </a:solidFill>
                <a:latin typeface="Arial" panose="020B0604020202020204" pitchFamily="34" charset="0"/>
              </a:rPr>
              <a:t>Importing third-party quantitation data</a:t>
            </a:r>
            <a:endParaRPr lang="en-US" dirty="0"/>
          </a:p>
        </p:txBody>
      </p:sp>
      <p:pic>
        <p:nvPicPr>
          <p:cNvPr id="3" name="Picture 2">
            <a:extLst>
              <a:ext uri="{FF2B5EF4-FFF2-40B4-BE49-F238E27FC236}">
                <a16:creationId xmlns:a16="http://schemas.microsoft.com/office/drawing/2014/main" id="{899E4DA5-DC55-E44D-AF51-429D0B7D8549}"/>
              </a:ext>
            </a:extLst>
          </p:cNvPr>
          <p:cNvPicPr>
            <a:picLocks noChangeAspect="1"/>
          </p:cNvPicPr>
          <p:nvPr/>
        </p:nvPicPr>
        <p:blipFill>
          <a:blip r:embed="rId2"/>
          <a:stretch>
            <a:fillRect/>
          </a:stretch>
        </p:blipFill>
        <p:spPr>
          <a:xfrm>
            <a:off x="1981200" y="1417638"/>
            <a:ext cx="4757738" cy="5128642"/>
          </a:xfrm>
          <a:prstGeom prst="rect">
            <a:avLst/>
          </a:prstGeom>
        </p:spPr>
      </p:pic>
      <p:sp>
        <p:nvSpPr>
          <p:cNvPr id="4" name="Rectangle 3">
            <a:extLst>
              <a:ext uri="{FF2B5EF4-FFF2-40B4-BE49-F238E27FC236}">
                <a16:creationId xmlns:a16="http://schemas.microsoft.com/office/drawing/2014/main" id="{E6BA32A0-569E-F446-803F-708CC45A639F}"/>
              </a:ext>
            </a:extLst>
          </p:cNvPr>
          <p:cNvSpPr/>
          <p:nvPr/>
        </p:nvSpPr>
        <p:spPr>
          <a:xfrm>
            <a:off x="7253288" y="6581002"/>
            <a:ext cx="4572000" cy="276999"/>
          </a:xfrm>
          <a:prstGeom prst="rect">
            <a:avLst/>
          </a:prstGeom>
        </p:spPr>
        <p:txBody>
          <a:bodyPr>
            <a:spAutoFit/>
          </a:bodyPr>
          <a:lstStyle/>
          <a:p>
            <a:r>
              <a:rPr lang="en-US" sz="1200" dirty="0"/>
              <a:t>https://</a:t>
            </a:r>
            <a:r>
              <a:rPr lang="en-US" sz="1200" dirty="0" err="1"/>
              <a:t>www.ncbi.nlm.nih.gov</a:t>
            </a:r>
            <a:r>
              <a:rPr lang="en-US" sz="1200" dirty="0"/>
              <a:t>/</a:t>
            </a:r>
            <a:r>
              <a:rPr lang="en-US" sz="1200" dirty="0" err="1"/>
              <a:t>pubmed</a:t>
            </a:r>
            <a:r>
              <a:rPr lang="en-US" sz="1200" dirty="0"/>
              <a:t>/24980485</a:t>
            </a:r>
          </a:p>
        </p:txBody>
      </p:sp>
      <p:sp>
        <p:nvSpPr>
          <p:cNvPr id="5" name="Rectangle 4">
            <a:extLst>
              <a:ext uri="{FF2B5EF4-FFF2-40B4-BE49-F238E27FC236}">
                <a16:creationId xmlns:a16="http://schemas.microsoft.com/office/drawing/2014/main" id="{325028C0-24F9-7348-A6F4-8F5F4B2F5CFB}"/>
              </a:ext>
            </a:extLst>
          </p:cNvPr>
          <p:cNvSpPr/>
          <p:nvPr/>
        </p:nvSpPr>
        <p:spPr>
          <a:xfrm>
            <a:off x="6738938" y="1406476"/>
            <a:ext cx="3771900" cy="2308324"/>
          </a:xfrm>
          <a:prstGeom prst="rect">
            <a:avLst/>
          </a:prstGeom>
        </p:spPr>
        <p:txBody>
          <a:bodyPr wrap="square">
            <a:spAutoFit/>
          </a:bodyPr>
          <a:lstStyle/>
          <a:p>
            <a:r>
              <a:rPr lang="en-SG" dirty="0">
                <a:solidFill>
                  <a:srgbClr val="000000"/>
                </a:solidFill>
                <a:latin typeface="arial" panose="020B0604020202020204" pitchFamily="34" charset="0"/>
              </a:rPr>
              <a:t>The </a:t>
            </a:r>
            <a:r>
              <a:rPr lang="en-US" dirty="0" err="1"/>
              <a:t>mzTab</a:t>
            </a:r>
            <a:r>
              <a:rPr lang="en-US" dirty="0"/>
              <a:t> </a:t>
            </a:r>
            <a:r>
              <a:rPr lang="en-SG" dirty="0">
                <a:solidFill>
                  <a:srgbClr val="000000"/>
                </a:solidFill>
                <a:latin typeface="arial" panose="020B0604020202020204" pitchFamily="34" charset="0"/>
              </a:rPr>
              <a:t>format is not intended to store the complete experimental evidence but provides mechanisms to report results at different levels of detail. These range from a simple summary of the final results to a representation of the results including the experimental design.</a:t>
            </a:r>
            <a:endParaRPr lang="en-US" dirty="0"/>
          </a:p>
        </p:txBody>
      </p:sp>
    </p:spTree>
    <p:extLst>
      <p:ext uri="{BB962C8B-B14F-4D97-AF65-F5344CB8AC3E}">
        <p14:creationId xmlns:p14="http://schemas.microsoft.com/office/powerpoint/2010/main" val="259838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D8ACA35-CBA7-A446-A233-78E5A5E8C2FD}"/>
              </a:ext>
            </a:extLst>
          </p:cNvPr>
          <p:cNvSpPr>
            <a:spLocks noGrp="1"/>
          </p:cNvSpPr>
          <p:nvPr>
            <p:ph type="ctrTitle"/>
          </p:nvPr>
        </p:nvSpPr>
        <p:spPr>
          <a:xfrm>
            <a:off x="838199" y="4525347"/>
            <a:ext cx="6801321" cy="1737360"/>
          </a:xfrm>
        </p:spPr>
        <p:txBody>
          <a:bodyPr anchor="ctr">
            <a:normAutofit/>
          </a:bodyPr>
          <a:lstStyle/>
          <a:p>
            <a:pPr algn="r"/>
            <a:r>
              <a:rPr lang="en-US" dirty="0" err="1"/>
              <a:t>ExpressionSet</a:t>
            </a:r>
            <a:endParaRPr lang="en-US"/>
          </a:p>
        </p:txBody>
      </p:sp>
      <p:sp>
        <p:nvSpPr>
          <p:cNvPr id="5" name="Subtitle 4">
            <a:extLst>
              <a:ext uri="{FF2B5EF4-FFF2-40B4-BE49-F238E27FC236}">
                <a16:creationId xmlns:a16="http://schemas.microsoft.com/office/drawing/2014/main" id="{04C3D2DD-27F4-3C4D-9A39-FC6F80B839D7}"/>
              </a:ext>
            </a:extLst>
          </p:cNvPr>
          <p:cNvSpPr>
            <a:spLocks noGrp="1"/>
          </p:cNvSpPr>
          <p:nvPr>
            <p:ph type="subTitle" idx="1"/>
          </p:nvPr>
        </p:nvSpPr>
        <p:spPr>
          <a:xfrm>
            <a:off x="7961258" y="4525347"/>
            <a:ext cx="3258675" cy="1737360"/>
          </a:xfrm>
        </p:spPr>
        <p:txBody>
          <a:bodyPr anchor="ctr">
            <a:normAutofit/>
          </a:bodyPr>
          <a:lstStyle/>
          <a:p>
            <a:pPr algn="l"/>
            <a:endParaRPr lang="en-US"/>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95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DC47650-DB4B-624E-BEA1-8F6337B9F980}"/>
              </a:ext>
            </a:extLst>
          </p:cNvPr>
          <p:cNvSpPr>
            <a:spLocks noGrp="1"/>
          </p:cNvSpPr>
          <p:nvPr>
            <p:ph type="ctrTitle"/>
          </p:nvPr>
        </p:nvSpPr>
        <p:spPr>
          <a:xfrm>
            <a:off x="838199" y="4525347"/>
            <a:ext cx="6801321" cy="1737360"/>
          </a:xfrm>
        </p:spPr>
        <p:txBody>
          <a:bodyPr anchor="ctr">
            <a:normAutofit/>
          </a:bodyPr>
          <a:lstStyle/>
          <a:p>
            <a:pPr algn="r"/>
            <a:r>
              <a:rPr lang="en-US" dirty="0" err="1"/>
              <a:t>Ensembl</a:t>
            </a:r>
            <a:endParaRPr lang="en-US"/>
          </a:p>
        </p:txBody>
      </p:sp>
      <p:sp>
        <p:nvSpPr>
          <p:cNvPr id="5" name="Subtitle 4">
            <a:extLst>
              <a:ext uri="{FF2B5EF4-FFF2-40B4-BE49-F238E27FC236}">
                <a16:creationId xmlns:a16="http://schemas.microsoft.com/office/drawing/2014/main" id="{DE6A96B2-43DA-3242-85E8-BDA0ABD54807}"/>
              </a:ext>
            </a:extLst>
          </p:cNvPr>
          <p:cNvSpPr>
            <a:spLocks noGrp="1"/>
          </p:cNvSpPr>
          <p:nvPr>
            <p:ph type="subTitle" idx="1"/>
          </p:nvPr>
        </p:nvSpPr>
        <p:spPr>
          <a:xfrm>
            <a:off x="7961258" y="4525347"/>
            <a:ext cx="3258675" cy="1737360"/>
          </a:xfrm>
        </p:spPr>
        <p:txBody>
          <a:bodyPr anchor="ctr">
            <a:normAutofit/>
          </a:bodyPr>
          <a:lstStyle/>
          <a:p>
            <a:pPr algn="l"/>
            <a:endParaRPr lang="en-US"/>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89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41F449-567A-5441-9ACF-06ED69C74E0C}"/>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is Ensembl?</a:t>
            </a:r>
          </a:p>
        </p:txBody>
      </p:sp>
      <p:graphicFrame>
        <p:nvGraphicFramePr>
          <p:cNvPr id="5" name="Content Placeholder 2">
            <a:extLst>
              <a:ext uri="{FF2B5EF4-FFF2-40B4-BE49-F238E27FC236}">
                <a16:creationId xmlns:a16="http://schemas.microsoft.com/office/drawing/2014/main" id="{C1E098FA-AD95-4506-9D9E-E530FEACAD31}"/>
              </a:ext>
            </a:extLst>
          </p:cNvPr>
          <p:cNvGraphicFramePr>
            <a:graphicFrameLocks noGrp="1"/>
          </p:cNvGraphicFramePr>
          <p:nvPr>
            <p:ph idx="1"/>
            <p:extLst>
              <p:ext uri="{D42A27DB-BD31-4B8C-83A1-F6EECF244321}">
                <p14:modId xmlns:p14="http://schemas.microsoft.com/office/powerpoint/2010/main" val="9023485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3227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8F136E-A9F5-A841-8038-56602D1DD305}"/>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is Ensembl?</a:t>
            </a:r>
          </a:p>
        </p:txBody>
      </p:sp>
      <p:graphicFrame>
        <p:nvGraphicFramePr>
          <p:cNvPr id="5" name="Content Placeholder 2">
            <a:extLst>
              <a:ext uri="{FF2B5EF4-FFF2-40B4-BE49-F238E27FC236}">
                <a16:creationId xmlns:a16="http://schemas.microsoft.com/office/drawing/2014/main" id="{5F7FF540-FAD8-4B92-9D40-A7AB909F12AB}"/>
              </a:ext>
            </a:extLst>
          </p:cNvPr>
          <p:cNvGraphicFramePr>
            <a:graphicFrameLocks noGrp="1"/>
          </p:cNvGraphicFramePr>
          <p:nvPr>
            <p:ph idx="1"/>
            <p:extLst>
              <p:ext uri="{D42A27DB-BD31-4B8C-83A1-F6EECF244321}">
                <p14:modId xmlns:p14="http://schemas.microsoft.com/office/powerpoint/2010/main" val="261635207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6810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40BB3-3205-A244-850C-69F3446A83B5}"/>
              </a:ext>
            </a:extLst>
          </p:cNvPr>
          <p:cNvSpPr>
            <a:spLocks noGrp="1"/>
          </p:cNvSpPr>
          <p:nvPr>
            <p:ph type="title"/>
          </p:nvPr>
        </p:nvSpPr>
        <p:spPr>
          <a:xfrm>
            <a:off x="648929" y="629266"/>
            <a:ext cx="6586491" cy="1676603"/>
          </a:xfrm>
        </p:spPr>
        <p:txBody>
          <a:bodyPr vert="horz" lIns="91440" tIns="45720" rIns="91440" bIns="45720" rtlCol="0" anchor="ctr">
            <a:normAutofit/>
          </a:bodyPr>
          <a:lstStyle/>
          <a:p>
            <a:r>
              <a:rPr lang="en-US" altLang="en-US"/>
              <a:t>Ensembl</a:t>
            </a:r>
            <a:r>
              <a:rPr lang="en-US" altLang="en-US" dirty="0"/>
              <a:t> Gene Annotation System</a:t>
            </a:r>
            <a:endParaRPr lang="en-US" dirty="0"/>
          </a:p>
        </p:txBody>
      </p:sp>
      <p:sp>
        <p:nvSpPr>
          <p:cNvPr id="6" name="Content Placeholder 5">
            <a:extLst>
              <a:ext uri="{FF2B5EF4-FFF2-40B4-BE49-F238E27FC236}">
                <a16:creationId xmlns:a16="http://schemas.microsoft.com/office/drawing/2014/main" id="{1E5BD490-5E79-5746-A0F5-A0CE6585EB72}"/>
              </a:ext>
            </a:extLst>
          </p:cNvPr>
          <p:cNvSpPr>
            <a:spLocks noGrp="1"/>
          </p:cNvSpPr>
          <p:nvPr>
            <p:ph sz="half" idx="2"/>
          </p:nvPr>
        </p:nvSpPr>
        <p:spPr>
          <a:xfrm>
            <a:off x="648930" y="2438400"/>
            <a:ext cx="6586489" cy="3785419"/>
          </a:xfrm>
        </p:spPr>
        <p:txBody>
          <a:bodyPr vert="horz" lIns="91440" tIns="45720" rIns="91440" bIns="45720" rtlCol="0">
            <a:normAutofit/>
          </a:bodyPr>
          <a:lstStyle/>
          <a:p>
            <a:r>
              <a:rPr lang="en-US" altLang="en-US" sz="2400"/>
              <a:t>All Ensembl gene predictions are based on experimental evidence</a:t>
            </a:r>
          </a:p>
          <a:p>
            <a:endParaRPr lang="en-US" altLang="en-US" sz="2400"/>
          </a:p>
          <a:p>
            <a:r>
              <a:rPr lang="en-US" altLang="en-US" sz="2400"/>
              <a:t>Predictions based on manually curated Uniprot/Swissprot/Refseq databases</a:t>
            </a:r>
          </a:p>
          <a:p>
            <a:endParaRPr lang="en-US" altLang="en-US" sz="2400"/>
          </a:p>
          <a:p>
            <a:r>
              <a:rPr lang="en-US" altLang="en-US" sz="2400"/>
              <a:t>UTR’s are annotated only if they are supported by EMBL mRNA records</a:t>
            </a:r>
          </a:p>
          <a:p>
            <a:endParaRPr lang="en-US" sz="2400"/>
          </a:p>
        </p:txBody>
      </p:sp>
      <p:pic>
        <p:nvPicPr>
          <p:cNvPr id="4" name="Picture 4">
            <a:extLst>
              <a:ext uri="{FF2B5EF4-FFF2-40B4-BE49-F238E27FC236}">
                <a16:creationId xmlns:a16="http://schemas.microsoft.com/office/drawing/2014/main" id="{E1B22AE2-2E40-5444-BC5E-110D035298C6}"/>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2202" b="3"/>
          <a:stretch/>
        </p:blipFill>
        <p:spPr>
          <a:xfrm>
            <a:off x="7556409" y="640082"/>
            <a:ext cx="3995928" cy="5577837"/>
          </a:xfrm>
          <a:prstGeom prst="rect">
            <a:avLst/>
          </a:prstGeom>
          <a:effectLst/>
        </p:spPr>
      </p:pic>
    </p:spTree>
    <p:extLst>
      <p:ext uri="{BB962C8B-B14F-4D97-AF65-F5344CB8AC3E}">
        <p14:creationId xmlns:p14="http://schemas.microsoft.com/office/powerpoint/2010/main" val="3317524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3F3EE197-A948-2A49-95BC-5B4B7D4969FF}"/>
              </a:ext>
            </a:extLst>
          </p:cNvPr>
          <p:cNvSpPr>
            <a:spLocks noGrp="1"/>
          </p:cNvSpPr>
          <p:nvPr>
            <p:ph type="title"/>
          </p:nvPr>
        </p:nvSpPr>
        <p:spPr>
          <a:xfrm>
            <a:off x="863029" y="1012004"/>
            <a:ext cx="3416158" cy="4795408"/>
          </a:xfrm>
        </p:spPr>
        <p:txBody>
          <a:bodyPr>
            <a:normAutofit/>
          </a:bodyPr>
          <a:lstStyle/>
          <a:p>
            <a:r>
              <a:rPr lang="en-US">
                <a:solidFill>
                  <a:srgbClr val="FFFFFF"/>
                </a:solidFill>
              </a:rPr>
              <a:t>Why the need for Ensembl?</a:t>
            </a:r>
          </a:p>
        </p:txBody>
      </p:sp>
      <p:graphicFrame>
        <p:nvGraphicFramePr>
          <p:cNvPr id="16" name="Content Placeholder 5">
            <a:extLst>
              <a:ext uri="{FF2B5EF4-FFF2-40B4-BE49-F238E27FC236}">
                <a16:creationId xmlns:a16="http://schemas.microsoft.com/office/drawing/2014/main" id="{6697FD0A-072F-4029-B25F-70C299817FB8}"/>
              </a:ext>
            </a:extLst>
          </p:cNvPr>
          <p:cNvGraphicFramePr>
            <a:graphicFrameLocks noGrp="1"/>
          </p:cNvGraphicFramePr>
          <p:nvPr>
            <p:ph idx="1"/>
            <p:extLst>
              <p:ext uri="{D42A27DB-BD31-4B8C-83A1-F6EECF244321}">
                <p14:modId xmlns:p14="http://schemas.microsoft.com/office/powerpoint/2010/main" val="15429649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8891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57004D5-E13F-1F4F-9414-0B4E71D6BC54}"/>
              </a:ext>
            </a:extLst>
          </p:cNvPr>
          <p:cNvSpPr>
            <a:spLocks noGrp="1"/>
          </p:cNvSpPr>
          <p:nvPr>
            <p:ph type="title"/>
          </p:nvPr>
        </p:nvSpPr>
        <p:spPr>
          <a:xfrm>
            <a:off x="863029" y="1012004"/>
            <a:ext cx="3416158" cy="4795408"/>
          </a:xfrm>
        </p:spPr>
        <p:txBody>
          <a:bodyPr>
            <a:normAutofit/>
          </a:bodyPr>
          <a:lstStyle/>
          <a:p>
            <a:r>
              <a:rPr lang="en-US">
                <a:solidFill>
                  <a:srgbClr val="FFFFFF"/>
                </a:solidFill>
              </a:rPr>
              <a:t>Things you can do with Ensembl</a:t>
            </a:r>
          </a:p>
        </p:txBody>
      </p:sp>
      <p:graphicFrame>
        <p:nvGraphicFramePr>
          <p:cNvPr id="8" name="Content Placeholder 5">
            <a:extLst>
              <a:ext uri="{FF2B5EF4-FFF2-40B4-BE49-F238E27FC236}">
                <a16:creationId xmlns:a16="http://schemas.microsoft.com/office/drawing/2014/main" id="{CB01F46F-17C0-4997-81E4-156D7CA05BDB}"/>
              </a:ext>
            </a:extLst>
          </p:cNvPr>
          <p:cNvGraphicFramePr>
            <a:graphicFrameLocks noGrp="1"/>
          </p:cNvGraphicFramePr>
          <p:nvPr>
            <p:ph idx="1"/>
            <p:extLst>
              <p:ext uri="{D42A27DB-BD31-4B8C-83A1-F6EECF244321}">
                <p14:modId xmlns:p14="http://schemas.microsoft.com/office/powerpoint/2010/main" val="51124533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343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4CD0E8-E2A3-804E-B456-40E6BBAF1BA2}"/>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Retrieving data from </a:t>
            </a:r>
            <a:r>
              <a:rPr lang="en-US" dirty="0" err="1">
                <a:solidFill>
                  <a:srgbClr val="FFFFFF"/>
                </a:solidFill>
              </a:rPr>
              <a:t>Ensembl</a:t>
            </a:r>
            <a:br>
              <a:rPr lang="en-US" dirty="0">
                <a:solidFill>
                  <a:srgbClr val="FFFFFF"/>
                </a:solidFill>
              </a:rPr>
            </a:br>
            <a:r>
              <a:rPr lang="en-US" dirty="0">
                <a:solidFill>
                  <a:srgbClr val="FFFFFF"/>
                </a:solidFill>
              </a:rPr>
              <a:t>(</a:t>
            </a:r>
            <a:r>
              <a:rPr lang="en-US" dirty="0" err="1">
                <a:solidFill>
                  <a:srgbClr val="FFFFFF"/>
                </a:solidFill>
              </a:rPr>
              <a:t>BioMart</a:t>
            </a:r>
            <a:r>
              <a:rPr lang="en-US" dirty="0">
                <a:solidFill>
                  <a:srgbClr val="FFFFFF"/>
                </a:solidFill>
              </a:rPr>
              <a:t>)</a:t>
            </a:r>
          </a:p>
        </p:txBody>
      </p:sp>
      <p:graphicFrame>
        <p:nvGraphicFramePr>
          <p:cNvPr id="13" name="Content Placeholder 2">
            <a:extLst>
              <a:ext uri="{FF2B5EF4-FFF2-40B4-BE49-F238E27FC236}">
                <a16:creationId xmlns:a16="http://schemas.microsoft.com/office/drawing/2014/main" id="{5B6B7431-6690-4F10-A568-2078EBE5E8DB}"/>
              </a:ext>
            </a:extLst>
          </p:cNvPr>
          <p:cNvGraphicFramePr>
            <a:graphicFrameLocks noGrp="1"/>
          </p:cNvGraphicFramePr>
          <p:nvPr>
            <p:ph idx="1"/>
            <p:extLst>
              <p:ext uri="{D42A27DB-BD31-4B8C-83A1-F6EECF244321}">
                <p14:modId xmlns:p14="http://schemas.microsoft.com/office/powerpoint/2010/main" val="320871828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031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AF24DE-8D1B-0A41-ADCB-184DB2088B2A}"/>
              </a:ext>
            </a:extLst>
          </p:cNvPr>
          <p:cNvSpPr>
            <a:spLocks noGrp="1"/>
          </p:cNvSpPr>
          <p:nvPr>
            <p:ph type="title"/>
          </p:nvPr>
        </p:nvSpPr>
        <p:spPr>
          <a:xfrm>
            <a:off x="863029" y="1012004"/>
            <a:ext cx="3416158" cy="4795408"/>
          </a:xfrm>
        </p:spPr>
        <p:txBody>
          <a:bodyPr>
            <a:normAutofit/>
          </a:bodyPr>
          <a:lstStyle/>
          <a:p>
            <a:r>
              <a:rPr lang="en-US" sz="4100">
                <a:solidFill>
                  <a:srgbClr val="FFFFFF"/>
                </a:solidFill>
              </a:rPr>
              <a:t>Retrieving data from Ensembl (Bioconductor)</a:t>
            </a:r>
          </a:p>
        </p:txBody>
      </p:sp>
      <p:graphicFrame>
        <p:nvGraphicFramePr>
          <p:cNvPr id="5" name="Content Placeholder 2">
            <a:extLst>
              <a:ext uri="{FF2B5EF4-FFF2-40B4-BE49-F238E27FC236}">
                <a16:creationId xmlns:a16="http://schemas.microsoft.com/office/drawing/2014/main" id="{CC9076CF-5138-442B-9DCD-34E11F954FF4}"/>
              </a:ext>
            </a:extLst>
          </p:cNvPr>
          <p:cNvGraphicFramePr>
            <a:graphicFrameLocks noGrp="1"/>
          </p:cNvGraphicFramePr>
          <p:nvPr>
            <p:ph idx="1"/>
            <p:extLst>
              <p:ext uri="{D42A27DB-BD31-4B8C-83A1-F6EECF244321}">
                <p14:modId xmlns:p14="http://schemas.microsoft.com/office/powerpoint/2010/main" val="205865041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1655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22BC75B-F653-2442-B23B-D9B2170C6278}"/>
              </a:ext>
            </a:extLst>
          </p:cNvPr>
          <p:cNvSpPr>
            <a:spLocks noGrp="1"/>
          </p:cNvSpPr>
          <p:nvPr>
            <p:ph type="ctrTitle"/>
          </p:nvPr>
        </p:nvSpPr>
        <p:spPr>
          <a:xfrm>
            <a:off x="838199" y="4525347"/>
            <a:ext cx="6801321" cy="1737360"/>
          </a:xfrm>
        </p:spPr>
        <p:txBody>
          <a:bodyPr anchor="ctr">
            <a:normAutofit/>
          </a:bodyPr>
          <a:lstStyle/>
          <a:p>
            <a:pPr algn="r"/>
            <a:r>
              <a:rPr lang="en-US" dirty="0"/>
              <a:t>GEO</a:t>
            </a:r>
            <a:endParaRPr lang="en-US"/>
          </a:p>
        </p:txBody>
      </p:sp>
      <p:sp>
        <p:nvSpPr>
          <p:cNvPr id="5" name="Subtitle 4">
            <a:extLst>
              <a:ext uri="{FF2B5EF4-FFF2-40B4-BE49-F238E27FC236}">
                <a16:creationId xmlns:a16="http://schemas.microsoft.com/office/drawing/2014/main" id="{DCB2B5EC-08DA-5C49-9186-738447483030}"/>
              </a:ext>
            </a:extLst>
          </p:cNvPr>
          <p:cNvSpPr>
            <a:spLocks noGrp="1"/>
          </p:cNvSpPr>
          <p:nvPr>
            <p:ph type="subTitle" idx="1"/>
          </p:nvPr>
        </p:nvSpPr>
        <p:spPr>
          <a:xfrm>
            <a:off x="7961258" y="4525347"/>
            <a:ext cx="3258675" cy="1737360"/>
          </a:xfrm>
        </p:spPr>
        <p:txBody>
          <a:bodyPr anchor="ctr">
            <a:normAutofit/>
          </a:bodyPr>
          <a:lstStyle/>
          <a:p>
            <a:pPr algn="l"/>
            <a:endParaRPr lang="en-US"/>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35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3C6197-295E-E946-A22E-BA17915B26EF}"/>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is GEO?</a:t>
            </a:r>
          </a:p>
        </p:txBody>
      </p:sp>
      <p:graphicFrame>
        <p:nvGraphicFramePr>
          <p:cNvPr id="5" name="Content Placeholder 2">
            <a:extLst>
              <a:ext uri="{FF2B5EF4-FFF2-40B4-BE49-F238E27FC236}">
                <a16:creationId xmlns:a16="http://schemas.microsoft.com/office/drawing/2014/main" id="{62F3A0B7-D6C5-431B-9246-372895F47124}"/>
              </a:ext>
            </a:extLst>
          </p:cNvPr>
          <p:cNvGraphicFramePr>
            <a:graphicFrameLocks noGrp="1"/>
          </p:cNvGraphicFramePr>
          <p:nvPr>
            <p:ph idx="1"/>
            <p:extLst>
              <p:ext uri="{D42A27DB-BD31-4B8C-83A1-F6EECF244321}">
                <p14:modId xmlns:p14="http://schemas.microsoft.com/office/powerpoint/2010/main" val="21585195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70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0130AE-9D03-C14F-9FD3-D7DE1CF0A002}"/>
              </a:ext>
            </a:extLst>
          </p:cNvPr>
          <p:cNvSpPr>
            <a:spLocks noGrp="1"/>
          </p:cNvSpPr>
          <p:nvPr>
            <p:ph type="title"/>
          </p:nvPr>
        </p:nvSpPr>
        <p:spPr>
          <a:xfrm>
            <a:off x="863029" y="1012004"/>
            <a:ext cx="3416158" cy="4795408"/>
          </a:xfrm>
        </p:spPr>
        <p:txBody>
          <a:bodyPr>
            <a:normAutofit/>
          </a:bodyPr>
          <a:lstStyle/>
          <a:p>
            <a:r>
              <a:rPr lang="en-US" sz="4100" dirty="0">
                <a:solidFill>
                  <a:srgbClr val="FFFFFF"/>
                </a:solidFill>
              </a:rPr>
              <a:t>Bioconductor’s </a:t>
            </a:r>
            <a:r>
              <a:rPr lang="en-US" sz="4100" dirty="0" err="1">
                <a:solidFill>
                  <a:srgbClr val="FFFFFF"/>
                </a:solidFill>
              </a:rPr>
              <a:t>ExpressionSet</a:t>
            </a:r>
            <a:r>
              <a:rPr lang="en-US" sz="4100" dirty="0">
                <a:solidFill>
                  <a:srgbClr val="FFFFFF"/>
                </a:solidFill>
              </a:rPr>
              <a:t> class</a:t>
            </a:r>
          </a:p>
        </p:txBody>
      </p:sp>
      <p:graphicFrame>
        <p:nvGraphicFramePr>
          <p:cNvPr id="5" name="Content Placeholder 2">
            <a:extLst>
              <a:ext uri="{FF2B5EF4-FFF2-40B4-BE49-F238E27FC236}">
                <a16:creationId xmlns:a16="http://schemas.microsoft.com/office/drawing/2014/main" id="{41D78799-E186-46FB-9661-6EB2694D68FF}"/>
              </a:ext>
            </a:extLst>
          </p:cNvPr>
          <p:cNvGraphicFramePr>
            <a:graphicFrameLocks noGrp="1"/>
          </p:cNvGraphicFramePr>
          <p:nvPr>
            <p:ph idx="1"/>
            <p:extLst>
              <p:ext uri="{D42A27DB-BD31-4B8C-83A1-F6EECF244321}">
                <p14:modId xmlns:p14="http://schemas.microsoft.com/office/powerpoint/2010/main" val="215875030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5750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679AA6-AD82-EB43-88CD-D5761ECE2667}"/>
              </a:ext>
            </a:extLst>
          </p:cNvPr>
          <p:cNvSpPr>
            <a:spLocks noGrp="1"/>
          </p:cNvSpPr>
          <p:nvPr>
            <p:ph type="title"/>
          </p:nvPr>
        </p:nvSpPr>
        <p:spPr>
          <a:xfrm>
            <a:off x="863029" y="1012004"/>
            <a:ext cx="3416158" cy="4795408"/>
          </a:xfrm>
        </p:spPr>
        <p:txBody>
          <a:bodyPr>
            <a:normAutofit/>
          </a:bodyPr>
          <a:lstStyle/>
          <a:p>
            <a:r>
              <a:rPr lang="en-US">
                <a:solidFill>
                  <a:srgbClr val="FFFFFF"/>
                </a:solidFill>
              </a:rPr>
              <a:t>The 3 main goals of GEO are</a:t>
            </a:r>
          </a:p>
        </p:txBody>
      </p:sp>
      <p:graphicFrame>
        <p:nvGraphicFramePr>
          <p:cNvPr id="5" name="Content Placeholder 2">
            <a:extLst>
              <a:ext uri="{FF2B5EF4-FFF2-40B4-BE49-F238E27FC236}">
                <a16:creationId xmlns:a16="http://schemas.microsoft.com/office/drawing/2014/main" id="{05FCD8B5-4AAE-4227-BF8C-149D1D125552}"/>
              </a:ext>
            </a:extLst>
          </p:cNvPr>
          <p:cNvGraphicFramePr>
            <a:graphicFrameLocks noGrp="1"/>
          </p:cNvGraphicFramePr>
          <p:nvPr>
            <p:ph idx="1"/>
            <p:extLst>
              <p:ext uri="{D42A27DB-BD31-4B8C-83A1-F6EECF244321}">
                <p14:modId xmlns:p14="http://schemas.microsoft.com/office/powerpoint/2010/main" val="217013830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0452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6493AB-2B3C-154B-9E82-BA3478D0681A}"/>
              </a:ext>
            </a:extLst>
          </p:cNvPr>
          <p:cNvSpPr>
            <a:spLocks noGrp="1"/>
          </p:cNvSpPr>
          <p:nvPr>
            <p:ph type="title"/>
          </p:nvPr>
        </p:nvSpPr>
        <p:spPr>
          <a:xfrm>
            <a:off x="863029" y="1012004"/>
            <a:ext cx="3416158" cy="4795408"/>
          </a:xfrm>
        </p:spPr>
        <p:txBody>
          <a:bodyPr>
            <a:normAutofit/>
          </a:bodyPr>
          <a:lstStyle/>
          <a:p>
            <a:r>
              <a:rPr lang="en-US">
                <a:solidFill>
                  <a:srgbClr val="FFFFFF"/>
                </a:solidFill>
              </a:rPr>
              <a:t>Using GEO</a:t>
            </a:r>
          </a:p>
        </p:txBody>
      </p:sp>
      <p:graphicFrame>
        <p:nvGraphicFramePr>
          <p:cNvPr id="5" name="Content Placeholder 2">
            <a:extLst>
              <a:ext uri="{FF2B5EF4-FFF2-40B4-BE49-F238E27FC236}">
                <a16:creationId xmlns:a16="http://schemas.microsoft.com/office/drawing/2014/main" id="{8D68DDF3-BABE-423B-8580-03D07EF63C0F}"/>
              </a:ext>
            </a:extLst>
          </p:cNvPr>
          <p:cNvGraphicFramePr>
            <a:graphicFrameLocks noGrp="1"/>
          </p:cNvGraphicFramePr>
          <p:nvPr>
            <p:ph idx="1"/>
            <p:extLst>
              <p:ext uri="{D42A27DB-BD31-4B8C-83A1-F6EECF244321}">
                <p14:modId xmlns:p14="http://schemas.microsoft.com/office/powerpoint/2010/main" val="203014064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2285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1BC25E-F9C2-2D44-874E-F6311FB56064}"/>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GEO </a:t>
            </a:r>
            <a:r>
              <a:rPr lang="en-US" dirty="0" err="1">
                <a:solidFill>
                  <a:srgbClr val="FFFFFF"/>
                </a:solidFill>
              </a:rPr>
              <a:t>DataSets</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4F29B302-67BF-4FD0-9510-9893D2F8EDAE}"/>
              </a:ext>
            </a:extLst>
          </p:cNvPr>
          <p:cNvGraphicFramePr>
            <a:graphicFrameLocks noGrp="1"/>
          </p:cNvGraphicFramePr>
          <p:nvPr>
            <p:ph idx="1"/>
            <p:extLst>
              <p:ext uri="{D42A27DB-BD31-4B8C-83A1-F6EECF244321}">
                <p14:modId xmlns:p14="http://schemas.microsoft.com/office/powerpoint/2010/main" val="28644197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1720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85B24E-CC09-894C-961E-C714F98A4A25}"/>
              </a:ext>
            </a:extLst>
          </p:cNvPr>
          <p:cNvSpPr>
            <a:spLocks noGrp="1"/>
          </p:cNvSpPr>
          <p:nvPr>
            <p:ph type="title"/>
          </p:nvPr>
        </p:nvSpPr>
        <p:spPr>
          <a:xfrm>
            <a:off x="863029" y="1012004"/>
            <a:ext cx="3416158" cy="4795408"/>
          </a:xfrm>
        </p:spPr>
        <p:txBody>
          <a:bodyPr>
            <a:normAutofit/>
          </a:bodyPr>
          <a:lstStyle/>
          <a:p>
            <a:r>
              <a:rPr lang="en-US">
                <a:solidFill>
                  <a:srgbClr val="FFFFFF"/>
                </a:solidFill>
              </a:rPr>
              <a:t>GEO Profiles</a:t>
            </a:r>
          </a:p>
        </p:txBody>
      </p:sp>
      <p:graphicFrame>
        <p:nvGraphicFramePr>
          <p:cNvPr id="5" name="Content Placeholder 2">
            <a:extLst>
              <a:ext uri="{FF2B5EF4-FFF2-40B4-BE49-F238E27FC236}">
                <a16:creationId xmlns:a16="http://schemas.microsoft.com/office/drawing/2014/main" id="{7E3B5CA2-AF6C-4ABD-A006-29B59546F027}"/>
              </a:ext>
            </a:extLst>
          </p:cNvPr>
          <p:cNvGraphicFramePr>
            <a:graphicFrameLocks noGrp="1"/>
          </p:cNvGraphicFramePr>
          <p:nvPr>
            <p:ph idx="1"/>
            <p:extLst>
              <p:ext uri="{D42A27DB-BD31-4B8C-83A1-F6EECF244321}">
                <p14:modId xmlns:p14="http://schemas.microsoft.com/office/powerpoint/2010/main" val="123229241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8543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E1FE3B-2178-5148-9F3C-21989D98089A}"/>
              </a:ext>
            </a:extLst>
          </p:cNvPr>
          <p:cNvSpPr>
            <a:spLocks noGrp="1"/>
          </p:cNvSpPr>
          <p:nvPr>
            <p:ph type="title"/>
          </p:nvPr>
        </p:nvSpPr>
        <p:spPr>
          <a:xfrm>
            <a:off x="863029" y="1012004"/>
            <a:ext cx="3416158" cy="4795408"/>
          </a:xfrm>
        </p:spPr>
        <p:txBody>
          <a:bodyPr>
            <a:normAutofit/>
          </a:bodyPr>
          <a:lstStyle/>
          <a:p>
            <a:r>
              <a:rPr lang="en-US">
                <a:solidFill>
                  <a:srgbClr val="FFFFFF"/>
                </a:solidFill>
              </a:rPr>
              <a:t>Data analysis on GEO</a:t>
            </a:r>
          </a:p>
        </p:txBody>
      </p:sp>
      <p:graphicFrame>
        <p:nvGraphicFramePr>
          <p:cNvPr id="5" name="Content Placeholder 2">
            <a:extLst>
              <a:ext uri="{FF2B5EF4-FFF2-40B4-BE49-F238E27FC236}">
                <a16:creationId xmlns:a16="http://schemas.microsoft.com/office/drawing/2014/main" id="{291029D7-FD7A-40C7-ADFF-8FCB5C2C525F}"/>
              </a:ext>
            </a:extLst>
          </p:cNvPr>
          <p:cNvGraphicFramePr>
            <a:graphicFrameLocks noGrp="1"/>
          </p:cNvGraphicFramePr>
          <p:nvPr>
            <p:ph idx="1"/>
            <p:extLst>
              <p:ext uri="{D42A27DB-BD31-4B8C-83A1-F6EECF244321}">
                <p14:modId xmlns:p14="http://schemas.microsoft.com/office/powerpoint/2010/main" val="366493025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36948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14FBA2-1129-574B-A12F-94965B2101D5}"/>
              </a:ext>
            </a:extLst>
          </p:cNvPr>
          <p:cNvSpPr>
            <a:spLocks noGrp="1"/>
          </p:cNvSpPr>
          <p:nvPr>
            <p:ph type="title"/>
          </p:nvPr>
        </p:nvSpPr>
        <p:spPr>
          <a:xfrm>
            <a:off x="863029" y="1012004"/>
            <a:ext cx="3416158" cy="4795408"/>
          </a:xfrm>
        </p:spPr>
        <p:txBody>
          <a:bodyPr>
            <a:normAutofit/>
          </a:bodyPr>
          <a:lstStyle/>
          <a:p>
            <a:r>
              <a:rPr lang="en-US">
                <a:solidFill>
                  <a:srgbClr val="FFFFFF"/>
                </a:solidFill>
              </a:rPr>
              <a:t>Important acronyms in GEO</a:t>
            </a:r>
          </a:p>
        </p:txBody>
      </p:sp>
      <p:graphicFrame>
        <p:nvGraphicFramePr>
          <p:cNvPr id="5" name="Content Placeholder 2">
            <a:extLst>
              <a:ext uri="{FF2B5EF4-FFF2-40B4-BE49-F238E27FC236}">
                <a16:creationId xmlns:a16="http://schemas.microsoft.com/office/drawing/2014/main" id="{0A2A8CF0-6EDB-4D38-A16E-9F0F44C3B233}"/>
              </a:ext>
            </a:extLst>
          </p:cNvPr>
          <p:cNvGraphicFramePr>
            <a:graphicFrameLocks noGrp="1"/>
          </p:cNvGraphicFramePr>
          <p:nvPr>
            <p:ph idx="1"/>
            <p:extLst>
              <p:ext uri="{D42A27DB-BD31-4B8C-83A1-F6EECF244321}">
                <p14:modId xmlns:p14="http://schemas.microsoft.com/office/powerpoint/2010/main" val="369474704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30868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7C3C9E-2057-A64D-BBA3-76677B6CDBCB}"/>
              </a:ext>
            </a:extLst>
          </p:cNvPr>
          <p:cNvSpPr>
            <a:spLocks noGrp="1"/>
          </p:cNvSpPr>
          <p:nvPr>
            <p:ph type="title"/>
          </p:nvPr>
        </p:nvSpPr>
        <p:spPr>
          <a:xfrm>
            <a:off x="863029" y="1012004"/>
            <a:ext cx="3416158" cy="4795408"/>
          </a:xfrm>
        </p:spPr>
        <p:txBody>
          <a:bodyPr>
            <a:normAutofit/>
          </a:bodyPr>
          <a:lstStyle/>
          <a:p>
            <a:r>
              <a:rPr lang="en-US">
                <a:solidFill>
                  <a:srgbClr val="FFFFFF"/>
                </a:solidFill>
              </a:rPr>
              <a:t>GEOquery</a:t>
            </a:r>
          </a:p>
        </p:txBody>
      </p:sp>
      <p:graphicFrame>
        <p:nvGraphicFramePr>
          <p:cNvPr id="5" name="Content Placeholder 2">
            <a:extLst>
              <a:ext uri="{FF2B5EF4-FFF2-40B4-BE49-F238E27FC236}">
                <a16:creationId xmlns:a16="http://schemas.microsoft.com/office/drawing/2014/main" id="{F7840D9B-23D7-4BCF-9639-B25439EFA911}"/>
              </a:ext>
            </a:extLst>
          </p:cNvPr>
          <p:cNvGraphicFramePr>
            <a:graphicFrameLocks noGrp="1"/>
          </p:cNvGraphicFramePr>
          <p:nvPr>
            <p:ph idx="1"/>
            <p:extLst>
              <p:ext uri="{D42A27DB-BD31-4B8C-83A1-F6EECF244321}">
                <p14:modId xmlns:p14="http://schemas.microsoft.com/office/powerpoint/2010/main" val="172322540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2451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66115C-CEF7-C64D-8336-F51221C21606}"/>
              </a:ext>
            </a:extLst>
          </p:cNvPr>
          <p:cNvSpPr>
            <a:spLocks noGrp="1"/>
          </p:cNvSpPr>
          <p:nvPr>
            <p:ph type="title"/>
          </p:nvPr>
        </p:nvSpPr>
        <p:spPr>
          <a:xfrm>
            <a:off x="863029" y="1012004"/>
            <a:ext cx="3416158" cy="4795408"/>
          </a:xfrm>
        </p:spPr>
        <p:txBody>
          <a:bodyPr>
            <a:normAutofit/>
          </a:bodyPr>
          <a:lstStyle/>
          <a:p>
            <a:r>
              <a:rPr lang="en-US">
                <a:solidFill>
                  <a:srgbClr val="FFFFFF"/>
                </a:solidFill>
              </a:rPr>
              <a:t>ArrayExpress</a:t>
            </a:r>
          </a:p>
        </p:txBody>
      </p:sp>
      <p:graphicFrame>
        <p:nvGraphicFramePr>
          <p:cNvPr id="5" name="Content Placeholder 2">
            <a:extLst>
              <a:ext uri="{FF2B5EF4-FFF2-40B4-BE49-F238E27FC236}">
                <a16:creationId xmlns:a16="http://schemas.microsoft.com/office/drawing/2014/main" id="{B42CDEB2-FC93-4D0F-A390-DA62E68C1BE2}"/>
              </a:ext>
            </a:extLst>
          </p:cNvPr>
          <p:cNvGraphicFramePr>
            <a:graphicFrameLocks noGrp="1"/>
          </p:cNvGraphicFramePr>
          <p:nvPr>
            <p:ph idx="1"/>
            <p:extLst>
              <p:ext uri="{D42A27DB-BD31-4B8C-83A1-F6EECF244321}">
                <p14:modId xmlns:p14="http://schemas.microsoft.com/office/powerpoint/2010/main" val="353699006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453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10E16-9E34-9D4A-91EC-4E5445FBC0CF}"/>
              </a:ext>
            </a:extLst>
          </p:cNvPr>
          <p:cNvSpPr>
            <a:spLocks noGrp="1"/>
          </p:cNvSpPr>
          <p:nvPr>
            <p:ph type="title"/>
          </p:nvPr>
        </p:nvSpPr>
        <p:spPr>
          <a:xfrm>
            <a:off x="863029" y="1012004"/>
            <a:ext cx="3416158" cy="4795408"/>
          </a:xfrm>
        </p:spPr>
        <p:txBody>
          <a:bodyPr>
            <a:normAutofit/>
          </a:bodyPr>
          <a:lstStyle/>
          <a:p>
            <a:r>
              <a:rPr lang="en-US">
                <a:solidFill>
                  <a:srgbClr val="FFFFFF"/>
                </a:solidFill>
              </a:rPr>
              <a:t>ArrayExpress</a:t>
            </a:r>
          </a:p>
        </p:txBody>
      </p:sp>
      <p:graphicFrame>
        <p:nvGraphicFramePr>
          <p:cNvPr id="5" name="Content Placeholder 2">
            <a:extLst>
              <a:ext uri="{FF2B5EF4-FFF2-40B4-BE49-F238E27FC236}">
                <a16:creationId xmlns:a16="http://schemas.microsoft.com/office/drawing/2014/main" id="{A71C7E18-1952-4B08-81FD-63AE814F1750}"/>
              </a:ext>
            </a:extLst>
          </p:cNvPr>
          <p:cNvGraphicFramePr>
            <a:graphicFrameLocks noGrp="1"/>
          </p:cNvGraphicFramePr>
          <p:nvPr>
            <p:ph idx="1"/>
            <p:extLst>
              <p:ext uri="{D42A27DB-BD31-4B8C-83A1-F6EECF244321}">
                <p14:modId xmlns:p14="http://schemas.microsoft.com/office/powerpoint/2010/main" val="42464984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49633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ABF8A3-8187-5241-86D1-40FF6C5E1372}"/>
              </a:ext>
            </a:extLst>
          </p:cNvPr>
          <p:cNvSpPr>
            <a:spLocks noGrp="1"/>
          </p:cNvSpPr>
          <p:nvPr>
            <p:ph type="title"/>
          </p:nvPr>
        </p:nvSpPr>
        <p:spPr>
          <a:xfrm>
            <a:off x="863029" y="1012004"/>
            <a:ext cx="3416158" cy="4795408"/>
          </a:xfrm>
        </p:spPr>
        <p:txBody>
          <a:bodyPr>
            <a:normAutofit/>
          </a:bodyPr>
          <a:lstStyle/>
          <a:p>
            <a:r>
              <a:rPr lang="en-US">
                <a:solidFill>
                  <a:srgbClr val="FFFFFF"/>
                </a:solidFill>
              </a:rPr>
              <a:t>ArrayExpress</a:t>
            </a:r>
          </a:p>
        </p:txBody>
      </p:sp>
      <p:graphicFrame>
        <p:nvGraphicFramePr>
          <p:cNvPr id="5" name="Content Placeholder 2">
            <a:extLst>
              <a:ext uri="{FF2B5EF4-FFF2-40B4-BE49-F238E27FC236}">
                <a16:creationId xmlns:a16="http://schemas.microsoft.com/office/drawing/2014/main" id="{0B1C4344-9A41-4ADD-9521-0F338112CBBA}"/>
              </a:ext>
            </a:extLst>
          </p:cNvPr>
          <p:cNvGraphicFramePr>
            <a:graphicFrameLocks noGrp="1"/>
          </p:cNvGraphicFramePr>
          <p:nvPr>
            <p:ph idx="1"/>
            <p:extLst>
              <p:ext uri="{D42A27DB-BD31-4B8C-83A1-F6EECF244321}">
                <p14:modId xmlns:p14="http://schemas.microsoft.com/office/powerpoint/2010/main" val="210298563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0997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478BB8-B872-6947-B80C-CC5B24A319FF}"/>
              </a:ext>
            </a:extLst>
          </p:cNvPr>
          <p:cNvSpPr>
            <a:spLocks noGrp="1"/>
          </p:cNvSpPr>
          <p:nvPr>
            <p:ph type="title"/>
          </p:nvPr>
        </p:nvSpPr>
        <p:spPr>
          <a:xfrm>
            <a:off x="863029" y="1012004"/>
            <a:ext cx="3416158" cy="4795408"/>
          </a:xfrm>
        </p:spPr>
        <p:txBody>
          <a:bodyPr>
            <a:normAutofit/>
          </a:bodyPr>
          <a:lstStyle/>
          <a:p>
            <a:r>
              <a:rPr lang="en-US">
                <a:solidFill>
                  <a:srgbClr val="FFFFFF"/>
                </a:solidFill>
              </a:rPr>
              <a:t>ExpressionSet components</a:t>
            </a:r>
          </a:p>
        </p:txBody>
      </p:sp>
      <p:graphicFrame>
        <p:nvGraphicFramePr>
          <p:cNvPr id="5" name="Content Placeholder 2">
            <a:extLst>
              <a:ext uri="{FF2B5EF4-FFF2-40B4-BE49-F238E27FC236}">
                <a16:creationId xmlns:a16="http://schemas.microsoft.com/office/drawing/2014/main" id="{BAFBA8D2-F50E-438F-A7BB-0FC12648086B}"/>
              </a:ext>
            </a:extLst>
          </p:cNvPr>
          <p:cNvGraphicFramePr>
            <a:graphicFrameLocks noGrp="1"/>
          </p:cNvGraphicFramePr>
          <p:nvPr>
            <p:ph idx="1"/>
            <p:extLst>
              <p:ext uri="{D42A27DB-BD31-4B8C-83A1-F6EECF244321}">
                <p14:modId xmlns:p14="http://schemas.microsoft.com/office/powerpoint/2010/main" val="8503064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04944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46B708B-8341-794E-88AE-0F8DF3271756}"/>
              </a:ext>
            </a:extLst>
          </p:cNvPr>
          <p:cNvSpPr>
            <a:spLocks noGrp="1"/>
          </p:cNvSpPr>
          <p:nvPr>
            <p:ph type="ctrTitle"/>
          </p:nvPr>
        </p:nvSpPr>
        <p:spPr>
          <a:xfrm>
            <a:off x="838199" y="4525347"/>
            <a:ext cx="6801321" cy="1737360"/>
          </a:xfrm>
        </p:spPr>
        <p:txBody>
          <a:bodyPr anchor="ctr">
            <a:normAutofit/>
          </a:bodyPr>
          <a:lstStyle/>
          <a:p>
            <a:pPr algn="r"/>
            <a:r>
              <a:rPr lang="en-US" dirty="0"/>
              <a:t>Analyzing biological data</a:t>
            </a:r>
            <a:endParaRPr lang="en-US"/>
          </a:p>
        </p:txBody>
      </p:sp>
      <p:sp>
        <p:nvSpPr>
          <p:cNvPr id="5" name="Subtitle 4">
            <a:extLst>
              <a:ext uri="{FF2B5EF4-FFF2-40B4-BE49-F238E27FC236}">
                <a16:creationId xmlns:a16="http://schemas.microsoft.com/office/drawing/2014/main" id="{EDC0CC4D-0FC4-F743-B032-E3ECE0AB9F1A}"/>
              </a:ext>
            </a:extLst>
          </p:cNvPr>
          <p:cNvSpPr>
            <a:spLocks noGrp="1"/>
          </p:cNvSpPr>
          <p:nvPr>
            <p:ph type="subTitle" idx="1"/>
          </p:nvPr>
        </p:nvSpPr>
        <p:spPr>
          <a:xfrm>
            <a:off x="7961258" y="4525347"/>
            <a:ext cx="3258675" cy="1737360"/>
          </a:xfrm>
        </p:spPr>
        <p:txBody>
          <a:bodyPr anchor="ctr">
            <a:normAutofit/>
          </a:bodyPr>
          <a:lstStyle/>
          <a:p>
            <a:pPr algn="l"/>
            <a:endParaRPr lang="en-US"/>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295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263560-7CC3-1C43-8F42-F5A017EB5187}"/>
              </a:ext>
            </a:extLst>
          </p:cNvPr>
          <p:cNvSpPr>
            <a:spLocks noGrp="1"/>
          </p:cNvSpPr>
          <p:nvPr>
            <p:ph type="title"/>
          </p:nvPr>
        </p:nvSpPr>
        <p:spPr>
          <a:xfrm>
            <a:off x="863029" y="1012004"/>
            <a:ext cx="3416158" cy="4795408"/>
          </a:xfrm>
        </p:spPr>
        <p:txBody>
          <a:bodyPr>
            <a:normAutofit/>
          </a:bodyPr>
          <a:lstStyle/>
          <a:p>
            <a:r>
              <a:rPr lang="en-US">
                <a:solidFill>
                  <a:srgbClr val="FFFFFF"/>
                </a:solidFill>
              </a:rPr>
              <a:t>Challenges</a:t>
            </a:r>
          </a:p>
        </p:txBody>
      </p:sp>
      <p:graphicFrame>
        <p:nvGraphicFramePr>
          <p:cNvPr id="5" name="Content Placeholder 2">
            <a:extLst>
              <a:ext uri="{FF2B5EF4-FFF2-40B4-BE49-F238E27FC236}">
                <a16:creationId xmlns:a16="http://schemas.microsoft.com/office/drawing/2014/main" id="{D529E2C2-DD1F-48C6-A415-156F4FF53964}"/>
              </a:ext>
            </a:extLst>
          </p:cNvPr>
          <p:cNvGraphicFramePr>
            <a:graphicFrameLocks noGrp="1"/>
          </p:cNvGraphicFramePr>
          <p:nvPr>
            <p:ph idx="1"/>
            <p:extLst>
              <p:ext uri="{D42A27DB-BD31-4B8C-83A1-F6EECF244321}">
                <p14:modId xmlns:p14="http://schemas.microsoft.com/office/powerpoint/2010/main" val="401571368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256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88E260-32B2-AB48-9D15-BF0A22459A7C}"/>
              </a:ext>
            </a:extLst>
          </p:cNvPr>
          <p:cNvSpPr>
            <a:spLocks noGrp="1"/>
          </p:cNvSpPr>
          <p:nvPr>
            <p:ph type="title"/>
          </p:nvPr>
        </p:nvSpPr>
        <p:spPr>
          <a:xfrm>
            <a:off x="863029" y="1012004"/>
            <a:ext cx="3416158" cy="4795408"/>
          </a:xfrm>
        </p:spPr>
        <p:txBody>
          <a:bodyPr>
            <a:normAutofit/>
          </a:bodyPr>
          <a:lstStyle/>
          <a:p>
            <a:r>
              <a:rPr lang="en-US">
                <a:solidFill>
                  <a:srgbClr val="FFFFFF"/>
                </a:solidFill>
              </a:rPr>
              <a:t>Always explore data first</a:t>
            </a:r>
          </a:p>
        </p:txBody>
      </p:sp>
      <p:graphicFrame>
        <p:nvGraphicFramePr>
          <p:cNvPr id="5" name="Content Placeholder 2">
            <a:extLst>
              <a:ext uri="{FF2B5EF4-FFF2-40B4-BE49-F238E27FC236}">
                <a16:creationId xmlns:a16="http://schemas.microsoft.com/office/drawing/2014/main" id="{971870B0-791A-4DA6-9922-2AC8009C05CB}"/>
              </a:ext>
            </a:extLst>
          </p:cNvPr>
          <p:cNvGraphicFramePr>
            <a:graphicFrameLocks noGrp="1"/>
          </p:cNvGraphicFramePr>
          <p:nvPr>
            <p:ph idx="1"/>
            <p:extLst>
              <p:ext uri="{D42A27DB-BD31-4B8C-83A1-F6EECF244321}">
                <p14:modId xmlns:p14="http://schemas.microsoft.com/office/powerpoint/2010/main" val="386316179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4759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CE94CE25-7881-1C4E-B4E8-1377AD31E474}"/>
              </a:ext>
            </a:extLst>
          </p:cNvPr>
          <p:cNvSpPr>
            <a:spLocks noGrp="1"/>
          </p:cNvSpPr>
          <p:nvPr>
            <p:ph type="title"/>
          </p:nvPr>
        </p:nvSpPr>
        <p:spPr/>
        <p:txBody>
          <a:bodyPr/>
          <a:lstStyle/>
          <a:p>
            <a:r>
              <a:rPr lang="en-US" dirty="0"/>
              <a:t>A confounder is…</a:t>
            </a:r>
          </a:p>
        </p:txBody>
      </p:sp>
      <p:sp>
        <p:nvSpPr>
          <p:cNvPr id="3" name="Content Placeholder 2">
            <a:extLst>
              <a:ext uri="{FF2B5EF4-FFF2-40B4-BE49-F238E27FC236}">
                <a16:creationId xmlns:a16="http://schemas.microsoft.com/office/drawing/2014/main" id="{29ACE42F-AFD0-2D41-B769-13FDF7C1B34A}"/>
              </a:ext>
            </a:extLst>
          </p:cNvPr>
          <p:cNvSpPr>
            <a:spLocks noGrp="1"/>
          </p:cNvSpPr>
          <p:nvPr>
            <p:ph idx="4294967295"/>
          </p:nvPr>
        </p:nvSpPr>
        <p:spPr>
          <a:xfrm>
            <a:off x="609600" y="1600200"/>
            <a:ext cx="10972800" cy="4525963"/>
          </a:xfrm>
        </p:spPr>
        <p:txBody>
          <a:bodyPr>
            <a:normAutofit/>
          </a:bodyPr>
          <a:lstStyle/>
          <a:p>
            <a:r>
              <a:rPr lang="en-US" sz="2400" dirty="0"/>
              <a:t>A confounder is a variable </a:t>
            </a:r>
            <a:r>
              <a:rPr lang="en-SG" sz="2400" dirty="0"/>
              <a:t>that can create spurious associations. </a:t>
            </a:r>
          </a:p>
          <a:p>
            <a:pPr lvl="1"/>
            <a:r>
              <a:rPr lang="en-SG" sz="2400" dirty="0">
                <a:effectLst/>
              </a:rPr>
              <a:t>Let’s say you </a:t>
            </a:r>
            <a:r>
              <a:rPr lang="en-SG" sz="2400" dirty="0"/>
              <a:t>want to study whether eating sweets causes lung cancer. You only have smokers in your “eating sweets” category, and non-smokers in your “non-sweet eating” category, whether or not someone smokes then becomes a confounding variable (</a:t>
            </a:r>
            <a:r>
              <a:rPr lang="en-SG" sz="2400" b="1" dirty="0"/>
              <a:t>your study is likely to identify a spurious link between sweet eating and lung cancer</a:t>
            </a:r>
            <a:r>
              <a:rPr lang="en-SG" sz="2400" dirty="0"/>
              <a:t>).</a:t>
            </a:r>
          </a:p>
          <a:p>
            <a:pPr lvl="1"/>
            <a:endParaRPr lang="en-US" sz="2400" dirty="0"/>
          </a:p>
          <a:p>
            <a:r>
              <a:rPr lang="en-US" sz="2400" dirty="0"/>
              <a:t>A confounder is also referred to as a lurking variable in statistics.</a:t>
            </a:r>
          </a:p>
          <a:p>
            <a:endParaRPr lang="en-US" sz="2400" dirty="0"/>
          </a:p>
        </p:txBody>
      </p:sp>
    </p:spTree>
    <p:extLst>
      <p:ext uri="{BB962C8B-B14F-4D97-AF65-F5344CB8AC3E}">
        <p14:creationId xmlns:p14="http://schemas.microsoft.com/office/powerpoint/2010/main" val="8390829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F7EDD103-4104-ED41-BBD3-A89099E263DE}"/>
              </a:ext>
            </a:extLst>
          </p:cNvPr>
          <p:cNvSpPr>
            <a:spLocks noGrp="1"/>
          </p:cNvSpPr>
          <p:nvPr>
            <p:ph type="title"/>
          </p:nvPr>
        </p:nvSpPr>
        <p:spPr/>
        <p:txBody>
          <a:bodyPr>
            <a:normAutofit/>
          </a:bodyPr>
          <a:lstStyle/>
          <a:p>
            <a:r>
              <a:rPr lang="en-US" dirty="0"/>
              <a:t>Why should we care about confounders in bio data science?</a:t>
            </a:r>
          </a:p>
        </p:txBody>
      </p:sp>
      <p:sp>
        <p:nvSpPr>
          <p:cNvPr id="3" name="Content Placeholder 2">
            <a:extLst>
              <a:ext uri="{FF2B5EF4-FFF2-40B4-BE49-F238E27FC236}">
                <a16:creationId xmlns:a16="http://schemas.microsoft.com/office/drawing/2014/main" id="{E755974F-DD8B-6346-8C7E-D56400C828FB}"/>
              </a:ext>
            </a:extLst>
          </p:cNvPr>
          <p:cNvSpPr>
            <a:spLocks noGrp="1"/>
          </p:cNvSpPr>
          <p:nvPr>
            <p:ph idx="4294967295"/>
          </p:nvPr>
        </p:nvSpPr>
        <p:spPr>
          <a:xfrm>
            <a:off x="609600" y="1600200"/>
            <a:ext cx="10972800" cy="4525963"/>
          </a:xfrm>
        </p:spPr>
        <p:txBody>
          <a:bodyPr>
            <a:normAutofit/>
          </a:bodyPr>
          <a:lstStyle/>
          <a:p>
            <a:r>
              <a:rPr lang="en-US" sz="2400" dirty="0"/>
              <a:t>Clinical/Biology samples are complex, and are different in many unexpected ways.</a:t>
            </a:r>
          </a:p>
          <a:p>
            <a:endParaRPr lang="en-US" sz="2400" dirty="0"/>
          </a:p>
          <a:p>
            <a:r>
              <a:rPr lang="en-US" sz="2400" dirty="0"/>
              <a:t>Imbalance in any of these ways (variables) may lead towards unexpected correlations (Anna Karenina Effect).</a:t>
            </a:r>
          </a:p>
          <a:p>
            <a:endParaRPr lang="en-US" sz="2400" dirty="0"/>
          </a:p>
          <a:p>
            <a:r>
              <a:rPr lang="en-US" sz="2400" dirty="0"/>
              <a:t>They may also lead towards non-detection of true signal (Loss of power).</a:t>
            </a:r>
          </a:p>
          <a:p>
            <a:endParaRPr lang="en-US" sz="2400" dirty="0"/>
          </a:p>
          <a:p>
            <a:r>
              <a:rPr lang="en-US" sz="2400" dirty="0"/>
              <a:t>Poor experimental design can lead towards horrifying situations where the variable of interest is completely entangled with a confounder (and cannot be disambiguated) --- this scenario is called perfect confounding.</a:t>
            </a:r>
          </a:p>
        </p:txBody>
      </p:sp>
    </p:spTree>
    <p:extLst>
      <p:ext uri="{BB962C8B-B14F-4D97-AF65-F5344CB8AC3E}">
        <p14:creationId xmlns:p14="http://schemas.microsoft.com/office/powerpoint/2010/main" val="11572971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15E98919-E142-EA4F-BB34-FBCD99D30B55}"/>
              </a:ext>
            </a:extLst>
          </p:cNvPr>
          <p:cNvSpPr>
            <a:spLocks noGrp="1"/>
          </p:cNvSpPr>
          <p:nvPr>
            <p:ph type="title"/>
          </p:nvPr>
        </p:nvSpPr>
        <p:spPr/>
        <p:txBody>
          <a:bodyPr/>
          <a:lstStyle/>
          <a:p>
            <a:r>
              <a:rPr lang="en-US" dirty="0"/>
              <a:t>The Idea of Perfect Confounding</a:t>
            </a:r>
          </a:p>
        </p:txBody>
      </p:sp>
      <p:sp>
        <p:nvSpPr>
          <p:cNvPr id="3" name="Content Placeholder 2">
            <a:extLst>
              <a:ext uri="{FF2B5EF4-FFF2-40B4-BE49-F238E27FC236}">
                <a16:creationId xmlns:a16="http://schemas.microsoft.com/office/drawing/2014/main" id="{524EC917-3E94-D549-9AF6-EE0D59B11597}"/>
              </a:ext>
            </a:extLst>
          </p:cNvPr>
          <p:cNvSpPr>
            <a:spLocks noGrp="1"/>
          </p:cNvSpPr>
          <p:nvPr>
            <p:ph idx="4294967295"/>
          </p:nvPr>
        </p:nvSpPr>
        <p:spPr>
          <a:xfrm>
            <a:off x="609600" y="1443038"/>
            <a:ext cx="10972800" cy="2478087"/>
          </a:xfrm>
        </p:spPr>
        <p:txBody>
          <a:bodyPr>
            <a:normAutofit/>
          </a:bodyPr>
          <a:lstStyle/>
          <a:p>
            <a:pPr marL="0" indent="0">
              <a:buNone/>
            </a:pPr>
            <a:r>
              <a:rPr lang="en-US" sz="2400" dirty="0"/>
              <a:t>Let’s say we want to know if drinking Yakult makes you taller. We design the following experiment:</a:t>
            </a:r>
          </a:p>
        </p:txBody>
      </p:sp>
      <p:pic>
        <p:nvPicPr>
          <p:cNvPr id="4" name="Picture 3">
            <a:extLst>
              <a:ext uri="{FF2B5EF4-FFF2-40B4-BE49-F238E27FC236}">
                <a16:creationId xmlns:a16="http://schemas.microsoft.com/office/drawing/2014/main" id="{AF5AE760-8A8B-F543-B8C4-BFDD1268F901}"/>
              </a:ext>
            </a:extLst>
          </p:cNvPr>
          <p:cNvPicPr>
            <a:picLocks noChangeAspect="1"/>
          </p:cNvPicPr>
          <p:nvPr/>
        </p:nvPicPr>
        <p:blipFill>
          <a:blip r:embed="rId3"/>
          <a:stretch>
            <a:fillRect/>
          </a:stretch>
        </p:blipFill>
        <p:spPr>
          <a:xfrm>
            <a:off x="3002280" y="2681922"/>
            <a:ext cx="952500" cy="952500"/>
          </a:xfrm>
          <a:prstGeom prst="rect">
            <a:avLst/>
          </a:prstGeom>
        </p:spPr>
      </p:pic>
      <p:pic>
        <p:nvPicPr>
          <p:cNvPr id="5" name="Picture 4">
            <a:extLst>
              <a:ext uri="{FF2B5EF4-FFF2-40B4-BE49-F238E27FC236}">
                <a16:creationId xmlns:a16="http://schemas.microsoft.com/office/drawing/2014/main" id="{E58BA9AC-EA8E-DE4E-AC24-9DF8E7FE001A}"/>
              </a:ext>
            </a:extLst>
          </p:cNvPr>
          <p:cNvPicPr>
            <a:picLocks noChangeAspect="1"/>
          </p:cNvPicPr>
          <p:nvPr/>
        </p:nvPicPr>
        <p:blipFill>
          <a:blip r:embed="rId4"/>
          <a:stretch>
            <a:fillRect/>
          </a:stretch>
        </p:blipFill>
        <p:spPr>
          <a:xfrm>
            <a:off x="7430096" y="2681922"/>
            <a:ext cx="952500" cy="952500"/>
          </a:xfrm>
          <a:prstGeom prst="rect">
            <a:avLst/>
          </a:prstGeom>
        </p:spPr>
      </p:pic>
      <p:pic>
        <p:nvPicPr>
          <p:cNvPr id="6" name="Picture 5">
            <a:extLst>
              <a:ext uri="{FF2B5EF4-FFF2-40B4-BE49-F238E27FC236}">
                <a16:creationId xmlns:a16="http://schemas.microsoft.com/office/drawing/2014/main" id="{A756DA52-94AF-B947-9F55-198A5E634F82}"/>
              </a:ext>
            </a:extLst>
          </p:cNvPr>
          <p:cNvPicPr>
            <a:picLocks noChangeAspect="1"/>
          </p:cNvPicPr>
          <p:nvPr/>
        </p:nvPicPr>
        <p:blipFill>
          <a:blip r:embed="rId3"/>
          <a:stretch>
            <a:fillRect/>
          </a:stretch>
        </p:blipFill>
        <p:spPr>
          <a:xfrm>
            <a:off x="3865245" y="2681922"/>
            <a:ext cx="952500" cy="952500"/>
          </a:xfrm>
          <a:prstGeom prst="rect">
            <a:avLst/>
          </a:prstGeom>
        </p:spPr>
      </p:pic>
      <p:pic>
        <p:nvPicPr>
          <p:cNvPr id="7" name="Picture 6">
            <a:extLst>
              <a:ext uri="{FF2B5EF4-FFF2-40B4-BE49-F238E27FC236}">
                <a16:creationId xmlns:a16="http://schemas.microsoft.com/office/drawing/2014/main" id="{A84A1C94-6191-254A-BDA3-6EA2B65F907C}"/>
              </a:ext>
            </a:extLst>
          </p:cNvPr>
          <p:cNvPicPr>
            <a:picLocks noChangeAspect="1"/>
          </p:cNvPicPr>
          <p:nvPr/>
        </p:nvPicPr>
        <p:blipFill>
          <a:blip r:embed="rId3"/>
          <a:stretch>
            <a:fillRect/>
          </a:stretch>
        </p:blipFill>
        <p:spPr>
          <a:xfrm>
            <a:off x="3002280" y="3898264"/>
            <a:ext cx="952500" cy="952500"/>
          </a:xfrm>
          <a:prstGeom prst="rect">
            <a:avLst/>
          </a:prstGeom>
        </p:spPr>
      </p:pic>
      <p:pic>
        <p:nvPicPr>
          <p:cNvPr id="8" name="Picture 7">
            <a:extLst>
              <a:ext uri="{FF2B5EF4-FFF2-40B4-BE49-F238E27FC236}">
                <a16:creationId xmlns:a16="http://schemas.microsoft.com/office/drawing/2014/main" id="{92220515-E87F-1948-BD3E-5436036174B9}"/>
              </a:ext>
            </a:extLst>
          </p:cNvPr>
          <p:cNvPicPr>
            <a:picLocks noChangeAspect="1"/>
          </p:cNvPicPr>
          <p:nvPr/>
        </p:nvPicPr>
        <p:blipFill>
          <a:blip r:embed="rId3"/>
          <a:stretch>
            <a:fillRect/>
          </a:stretch>
        </p:blipFill>
        <p:spPr>
          <a:xfrm>
            <a:off x="3865245" y="3898264"/>
            <a:ext cx="952500" cy="952500"/>
          </a:xfrm>
          <a:prstGeom prst="rect">
            <a:avLst/>
          </a:prstGeom>
        </p:spPr>
      </p:pic>
      <p:pic>
        <p:nvPicPr>
          <p:cNvPr id="9" name="Picture 8">
            <a:extLst>
              <a:ext uri="{FF2B5EF4-FFF2-40B4-BE49-F238E27FC236}">
                <a16:creationId xmlns:a16="http://schemas.microsoft.com/office/drawing/2014/main" id="{FBD1A78E-1EEF-8445-818D-5ED78ADA40B9}"/>
              </a:ext>
            </a:extLst>
          </p:cNvPr>
          <p:cNvPicPr>
            <a:picLocks noChangeAspect="1"/>
          </p:cNvPicPr>
          <p:nvPr/>
        </p:nvPicPr>
        <p:blipFill>
          <a:blip r:embed="rId4"/>
          <a:stretch>
            <a:fillRect/>
          </a:stretch>
        </p:blipFill>
        <p:spPr>
          <a:xfrm>
            <a:off x="8382596" y="2681922"/>
            <a:ext cx="952500" cy="952500"/>
          </a:xfrm>
          <a:prstGeom prst="rect">
            <a:avLst/>
          </a:prstGeom>
        </p:spPr>
      </p:pic>
      <p:pic>
        <p:nvPicPr>
          <p:cNvPr id="10" name="Picture 9">
            <a:extLst>
              <a:ext uri="{FF2B5EF4-FFF2-40B4-BE49-F238E27FC236}">
                <a16:creationId xmlns:a16="http://schemas.microsoft.com/office/drawing/2014/main" id="{41EA071A-9A52-0D4D-8A58-F7F4E87F7618}"/>
              </a:ext>
            </a:extLst>
          </p:cNvPr>
          <p:cNvPicPr>
            <a:picLocks noChangeAspect="1"/>
          </p:cNvPicPr>
          <p:nvPr/>
        </p:nvPicPr>
        <p:blipFill>
          <a:blip r:embed="rId4"/>
          <a:stretch>
            <a:fillRect/>
          </a:stretch>
        </p:blipFill>
        <p:spPr>
          <a:xfrm>
            <a:off x="7430096" y="3898264"/>
            <a:ext cx="952500" cy="952500"/>
          </a:xfrm>
          <a:prstGeom prst="rect">
            <a:avLst/>
          </a:prstGeom>
        </p:spPr>
      </p:pic>
      <p:pic>
        <p:nvPicPr>
          <p:cNvPr id="11" name="Picture 10">
            <a:extLst>
              <a:ext uri="{FF2B5EF4-FFF2-40B4-BE49-F238E27FC236}">
                <a16:creationId xmlns:a16="http://schemas.microsoft.com/office/drawing/2014/main" id="{69751815-6429-1A45-8848-7A18947AC61F}"/>
              </a:ext>
            </a:extLst>
          </p:cNvPr>
          <p:cNvPicPr>
            <a:picLocks noChangeAspect="1"/>
          </p:cNvPicPr>
          <p:nvPr/>
        </p:nvPicPr>
        <p:blipFill>
          <a:blip r:embed="rId4"/>
          <a:stretch>
            <a:fillRect/>
          </a:stretch>
        </p:blipFill>
        <p:spPr>
          <a:xfrm>
            <a:off x="8382596" y="3898264"/>
            <a:ext cx="952500" cy="952500"/>
          </a:xfrm>
          <a:prstGeom prst="rect">
            <a:avLst/>
          </a:prstGeom>
        </p:spPr>
      </p:pic>
      <p:sp>
        <p:nvSpPr>
          <p:cNvPr id="12" name="TextBox 11">
            <a:extLst>
              <a:ext uri="{FF2B5EF4-FFF2-40B4-BE49-F238E27FC236}">
                <a16:creationId xmlns:a16="http://schemas.microsoft.com/office/drawing/2014/main" id="{28B0FFAD-0775-704D-B693-2481E0089896}"/>
              </a:ext>
            </a:extLst>
          </p:cNvPr>
          <p:cNvSpPr txBox="1"/>
          <p:nvPr/>
        </p:nvSpPr>
        <p:spPr>
          <a:xfrm>
            <a:off x="3178285" y="5062021"/>
            <a:ext cx="1573829" cy="369332"/>
          </a:xfrm>
          <a:prstGeom prst="rect">
            <a:avLst/>
          </a:prstGeom>
          <a:noFill/>
        </p:spPr>
        <p:txBody>
          <a:bodyPr wrap="none" rtlCol="0">
            <a:spAutoFit/>
          </a:bodyPr>
          <a:lstStyle/>
          <a:p>
            <a:r>
              <a:rPr lang="en-US" dirty="0"/>
              <a:t>Yakult Drinkers</a:t>
            </a:r>
          </a:p>
        </p:txBody>
      </p:sp>
      <p:sp>
        <p:nvSpPr>
          <p:cNvPr id="13" name="TextBox 12">
            <a:extLst>
              <a:ext uri="{FF2B5EF4-FFF2-40B4-BE49-F238E27FC236}">
                <a16:creationId xmlns:a16="http://schemas.microsoft.com/office/drawing/2014/main" id="{7EEEB69D-4676-C544-838F-B1453FE0B76F}"/>
              </a:ext>
            </a:extLst>
          </p:cNvPr>
          <p:cNvSpPr txBox="1"/>
          <p:nvPr/>
        </p:nvSpPr>
        <p:spPr>
          <a:xfrm>
            <a:off x="7392588" y="5062021"/>
            <a:ext cx="2037096" cy="369332"/>
          </a:xfrm>
          <a:prstGeom prst="rect">
            <a:avLst/>
          </a:prstGeom>
          <a:noFill/>
        </p:spPr>
        <p:txBody>
          <a:bodyPr wrap="none" rtlCol="0">
            <a:spAutoFit/>
          </a:bodyPr>
          <a:lstStyle/>
          <a:p>
            <a:r>
              <a:rPr lang="en-US" dirty="0"/>
              <a:t>Non-Yakult Drinkers</a:t>
            </a:r>
          </a:p>
        </p:txBody>
      </p:sp>
      <p:sp>
        <p:nvSpPr>
          <p:cNvPr id="14" name="TextBox 13">
            <a:extLst>
              <a:ext uri="{FF2B5EF4-FFF2-40B4-BE49-F238E27FC236}">
                <a16:creationId xmlns:a16="http://schemas.microsoft.com/office/drawing/2014/main" id="{B9848061-683D-7748-8306-C93917F39EAC}"/>
              </a:ext>
            </a:extLst>
          </p:cNvPr>
          <p:cNvSpPr txBox="1"/>
          <p:nvPr/>
        </p:nvSpPr>
        <p:spPr>
          <a:xfrm>
            <a:off x="4710365" y="5807629"/>
            <a:ext cx="2771271" cy="461665"/>
          </a:xfrm>
          <a:prstGeom prst="rect">
            <a:avLst/>
          </a:prstGeom>
          <a:noFill/>
        </p:spPr>
        <p:txBody>
          <a:bodyPr wrap="none" rtlCol="0">
            <a:spAutoFit/>
          </a:bodyPr>
          <a:lstStyle/>
          <a:p>
            <a:pPr algn="ctr"/>
            <a:r>
              <a:rPr lang="en-US" sz="2400" dirty="0"/>
              <a:t>What is wrong here?</a:t>
            </a:r>
          </a:p>
        </p:txBody>
      </p:sp>
    </p:spTree>
    <p:extLst>
      <p:ext uri="{BB962C8B-B14F-4D97-AF65-F5344CB8AC3E}">
        <p14:creationId xmlns:p14="http://schemas.microsoft.com/office/powerpoint/2010/main" val="3081452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8B081D56-D4FB-614E-8142-1165D86CC4C1}"/>
              </a:ext>
            </a:extLst>
          </p:cNvPr>
          <p:cNvSpPr>
            <a:spLocks noGrp="1"/>
          </p:cNvSpPr>
          <p:nvPr>
            <p:ph type="title"/>
          </p:nvPr>
        </p:nvSpPr>
        <p:spPr/>
        <p:txBody>
          <a:bodyPr/>
          <a:lstStyle/>
          <a:p>
            <a:r>
              <a:rPr lang="en-US" dirty="0"/>
              <a:t>The Idea of Perfect Confounding</a:t>
            </a:r>
          </a:p>
        </p:txBody>
      </p:sp>
      <p:sp>
        <p:nvSpPr>
          <p:cNvPr id="3" name="Content Placeholder 2">
            <a:extLst>
              <a:ext uri="{FF2B5EF4-FFF2-40B4-BE49-F238E27FC236}">
                <a16:creationId xmlns:a16="http://schemas.microsoft.com/office/drawing/2014/main" id="{95F52BA2-A04E-9C48-82A3-10889D609B3D}"/>
              </a:ext>
            </a:extLst>
          </p:cNvPr>
          <p:cNvSpPr>
            <a:spLocks noGrp="1"/>
          </p:cNvSpPr>
          <p:nvPr>
            <p:ph idx="4294967295"/>
          </p:nvPr>
        </p:nvSpPr>
        <p:spPr>
          <a:xfrm>
            <a:off x="609600" y="1377107"/>
            <a:ext cx="10972800" cy="4525963"/>
          </a:xfrm>
        </p:spPr>
        <p:txBody>
          <a:bodyPr>
            <a:noAutofit/>
          </a:bodyPr>
          <a:lstStyle/>
          <a:p>
            <a:r>
              <a:rPr lang="en-US" sz="2400" dirty="0"/>
              <a:t>Yakult drinkers being tested are all male.</a:t>
            </a:r>
          </a:p>
          <a:p>
            <a:r>
              <a:rPr lang="en-US" sz="2400" dirty="0"/>
              <a:t>Males are in general, taller than females.</a:t>
            </a:r>
          </a:p>
          <a:p>
            <a:r>
              <a:rPr lang="en-US" sz="2400" dirty="0"/>
              <a:t>Therefore, we are likely to observe that Yakult drinkers are taller and therefore conclude that a correlation exists.</a:t>
            </a:r>
          </a:p>
          <a:p>
            <a:pPr lvl="1"/>
            <a:r>
              <a:rPr lang="en-US" sz="2400" dirty="0"/>
              <a:t>However, we cannot say for sure (</a:t>
            </a:r>
            <a:r>
              <a:rPr lang="en-US" sz="2400" dirty="0">
                <a:solidFill>
                  <a:srgbClr val="FF0000"/>
                </a:solidFill>
              </a:rPr>
              <a:t>do not forget that Yakult is full of milk calcium and nutrition and can in fact, aid growth</a:t>
            </a:r>
            <a:r>
              <a:rPr lang="en-US" sz="2400" dirty="0"/>
              <a:t>).</a:t>
            </a:r>
          </a:p>
          <a:p>
            <a:pPr lvl="1"/>
            <a:r>
              <a:rPr lang="en-US" sz="2400" dirty="0"/>
              <a:t>In this case, because the Yakult and gender variables are completely mixed together in the same category, we cannot disentangle them. This situation is known as “perfect confounding”.</a:t>
            </a:r>
          </a:p>
          <a:p>
            <a:r>
              <a:rPr lang="en-US" sz="2400" dirty="0"/>
              <a:t>Note that not all unbalanced variables are confounders. The unbalanced variable must contribute towards the outcome of interest. For example, if the Yakult drinking group is composed entirely of biology students on one hand, and engineering students on the other, you may not care as much.</a:t>
            </a:r>
          </a:p>
        </p:txBody>
      </p:sp>
    </p:spTree>
    <p:extLst>
      <p:ext uri="{BB962C8B-B14F-4D97-AF65-F5344CB8AC3E}">
        <p14:creationId xmlns:p14="http://schemas.microsoft.com/office/powerpoint/2010/main" val="2758922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609600" y="1377107"/>
            <a:ext cx="10972800" cy="5133861"/>
          </a:xfrm>
          <a:prstGeom prst="rect">
            <a:avLst/>
          </a:prstGeom>
          <a:ln w="88900" cap="sq" cmpd="thickThin">
            <a:solidFill>
              <a:srgbClr val="0074AF"/>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90992752-B90F-6446-8173-D0D252B46490}"/>
              </a:ext>
            </a:extLst>
          </p:cNvPr>
          <p:cNvSpPr>
            <a:spLocks noGrp="1"/>
          </p:cNvSpPr>
          <p:nvPr>
            <p:ph type="title"/>
          </p:nvPr>
        </p:nvSpPr>
        <p:spPr/>
        <p:txBody>
          <a:bodyPr/>
          <a:lstStyle/>
          <a:p>
            <a:r>
              <a:rPr lang="en-US" dirty="0"/>
              <a:t>Remedies</a:t>
            </a:r>
          </a:p>
        </p:txBody>
      </p:sp>
      <p:sp>
        <p:nvSpPr>
          <p:cNvPr id="4" name="Text Placeholder 3">
            <a:extLst>
              <a:ext uri="{FF2B5EF4-FFF2-40B4-BE49-F238E27FC236}">
                <a16:creationId xmlns:a16="http://schemas.microsoft.com/office/drawing/2014/main" id="{EEB61437-D613-2C41-8574-61231A4ADA1F}"/>
              </a:ext>
            </a:extLst>
          </p:cNvPr>
          <p:cNvSpPr>
            <a:spLocks noGrp="1"/>
          </p:cNvSpPr>
          <p:nvPr>
            <p:ph type="body" idx="4294967295"/>
          </p:nvPr>
        </p:nvSpPr>
        <p:spPr>
          <a:xfrm>
            <a:off x="638172" y="1389799"/>
            <a:ext cx="5457827" cy="633785"/>
          </a:xfrm>
        </p:spPr>
        <p:txBody>
          <a:bodyPr>
            <a:normAutofit/>
          </a:bodyPr>
          <a:lstStyle/>
          <a:p>
            <a:pPr marL="0" indent="0" algn="ctr">
              <a:buNone/>
            </a:pPr>
            <a:r>
              <a:rPr lang="en-US" sz="2400" dirty="0"/>
              <a:t>Balanced Design</a:t>
            </a:r>
          </a:p>
        </p:txBody>
      </p:sp>
      <p:sp>
        <p:nvSpPr>
          <p:cNvPr id="6" name="Text Placeholder 5">
            <a:extLst>
              <a:ext uri="{FF2B5EF4-FFF2-40B4-BE49-F238E27FC236}">
                <a16:creationId xmlns:a16="http://schemas.microsoft.com/office/drawing/2014/main" id="{742C8E09-E444-7449-A25E-F098E29D8E1D}"/>
              </a:ext>
            </a:extLst>
          </p:cNvPr>
          <p:cNvSpPr>
            <a:spLocks noGrp="1"/>
          </p:cNvSpPr>
          <p:nvPr>
            <p:ph type="body" sz="quarter" idx="4294967295"/>
          </p:nvPr>
        </p:nvSpPr>
        <p:spPr>
          <a:xfrm>
            <a:off x="6096000" y="1377107"/>
            <a:ext cx="5486399" cy="646477"/>
          </a:xfrm>
        </p:spPr>
        <p:txBody>
          <a:bodyPr>
            <a:normAutofit/>
          </a:bodyPr>
          <a:lstStyle/>
          <a:p>
            <a:pPr marL="0" indent="0" algn="ctr">
              <a:buNone/>
            </a:pPr>
            <a:r>
              <a:rPr lang="en-US" sz="2400" dirty="0"/>
              <a:t>Remove the Confounder</a:t>
            </a:r>
          </a:p>
        </p:txBody>
      </p:sp>
      <p:pic>
        <p:nvPicPr>
          <p:cNvPr id="8" name="Picture 7">
            <a:extLst>
              <a:ext uri="{FF2B5EF4-FFF2-40B4-BE49-F238E27FC236}">
                <a16:creationId xmlns:a16="http://schemas.microsoft.com/office/drawing/2014/main" id="{75B8DE50-6FF1-FD4C-8149-59E42DD3EB59}"/>
              </a:ext>
            </a:extLst>
          </p:cNvPr>
          <p:cNvPicPr>
            <a:picLocks noChangeAspect="1"/>
          </p:cNvPicPr>
          <p:nvPr/>
        </p:nvPicPr>
        <p:blipFill>
          <a:blip r:embed="rId3"/>
          <a:stretch>
            <a:fillRect/>
          </a:stretch>
        </p:blipFill>
        <p:spPr>
          <a:xfrm>
            <a:off x="6565497" y="2349933"/>
            <a:ext cx="952500" cy="952500"/>
          </a:xfrm>
          <a:prstGeom prst="rect">
            <a:avLst/>
          </a:prstGeom>
        </p:spPr>
      </p:pic>
      <p:pic>
        <p:nvPicPr>
          <p:cNvPr id="9" name="Picture 8">
            <a:extLst>
              <a:ext uri="{FF2B5EF4-FFF2-40B4-BE49-F238E27FC236}">
                <a16:creationId xmlns:a16="http://schemas.microsoft.com/office/drawing/2014/main" id="{AF4C748A-D905-954C-BA7E-B07CF0AF4FC4}"/>
              </a:ext>
            </a:extLst>
          </p:cNvPr>
          <p:cNvPicPr>
            <a:picLocks noChangeAspect="1"/>
          </p:cNvPicPr>
          <p:nvPr/>
        </p:nvPicPr>
        <p:blipFill>
          <a:blip r:embed="rId3"/>
          <a:stretch>
            <a:fillRect/>
          </a:stretch>
        </p:blipFill>
        <p:spPr>
          <a:xfrm>
            <a:off x="7428462" y="2349933"/>
            <a:ext cx="952500" cy="952500"/>
          </a:xfrm>
          <a:prstGeom prst="rect">
            <a:avLst/>
          </a:prstGeom>
        </p:spPr>
      </p:pic>
      <p:pic>
        <p:nvPicPr>
          <p:cNvPr id="10" name="Picture 9">
            <a:extLst>
              <a:ext uri="{FF2B5EF4-FFF2-40B4-BE49-F238E27FC236}">
                <a16:creationId xmlns:a16="http://schemas.microsoft.com/office/drawing/2014/main" id="{D58CB47D-1B51-1344-8542-88F70240D556}"/>
              </a:ext>
            </a:extLst>
          </p:cNvPr>
          <p:cNvPicPr>
            <a:picLocks noChangeAspect="1"/>
          </p:cNvPicPr>
          <p:nvPr/>
        </p:nvPicPr>
        <p:blipFill>
          <a:blip r:embed="rId3"/>
          <a:stretch>
            <a:fillRect/>
          </a:stretch>
        </p:blipFill>
        <p:spPr>
          <a:xfrm>
            <a:off x="6565497" y="3812943"/>
            <a:ext cx="952500" cy="952500"/>
          </a:xfrm>
          <a:prstGeom prst="rect">
            <a:avLst/>
          </a:prstGeom>
        </p:spPr>
      </p:pic>
      <p:pic>
        <p:nvPicPr>
          <p:cNvPr id="11" name="Picture 10">
            <a:extLst>
              <a:ext uri="{FF2B5EF4-FFF2-40B4-BE49-F238E27FC236}">
                <a16:creationId xmlns:a16="http://schemas.microsoft.com/office/drawing/2014/main" id="{FCCEF2D2-E090-6244-9640-78AB9AE44B76}"/>
              </a:ext>
            </a:extLst>
          </p:cNvPr>
          <p:cNvPicPr>
            <a:picLocks noChangeAspect="1"/>
          </p:cNvPicPr>
          <p:nvPr/>
        </p:nvPicPr>
        <p:blipFill>
          <a:blip r:embed="rId3"/>
          <a:stretch>
            <a:fillRect/>
          </a:stretch>
        </p:blipFill>
        <p:spPr>
          <a:xfrm>
            <a:off x="7428462" y="3812943"/>
            <a:ext cx="952500" cy="952500"/>
          </a:xfrm>
          <a:prstGeom prst="rect">
            <a:avLst/>
          </a:prstGeom>
        </p:spPr>
      </p:pic>
      <p:sp>
        <p:nvSpPr>
          <p:cNvPr id="12" name="TextBox 11">
            <a:extLst>
              <a:ext uri="{FF2B5EF4-FFF2-40B4-BE49-F238E27FC236}">
                <a16:creationId xmlns:a16="http://schemas.microsoft.com/office/drawing/2014/main" id="{35AE1A3A-7798-794A-B81B-7D219B00A829}"/>
              </a:ext>
            </a:extLst>
          </p:cNvPr>
          <p:cNvSpPr txBox="1"/>
          <p:nvPr/>
        </p:nvSpPr>
        <p:spPr>
          <a:xfrm>
            <a:off x="6779228" y="5046408"/>
            <a:ext cx="1573829" cy="369332"/>
          </a:xfrm>
          <a:prstGeom prst="rect">
            <a:avLst/>
          </a:prstGeom>
          <a:noFill/>
        </p:spPr>
        <p:txBody>
          <a:bodyPr wrap="none" rtlCol="0">
            <a:spAutoFit/>
          </a:bodyPr>
          <a:lstStyle/>
          <a:p>
            <a:r>
              <a:rPr lang="en-US" dirty="0"/>
              <a:t>Yakult Drinkers</a:t>
            </a:r>
          </a:p>
        </p:txBody>
      </p:sp>
      <p:pic>
        <p:nvPicPr>
          <p:cNvPr id="13" name="Picture 12">
            <a:extLst>
              <a:ext uri="{FF2B5EF4-FFF2-40B4-BE49-F238E27FC236}">
                <a16:creationId xmlns:a16="http://schemas.microsoft.com/office/drawing/2014/main" id="{9D48EF51-A834-2045-A5DF-D24FBD18EA26}"/>
              </a:ext>
            </a:extLst>
          </p:cNvPr>
          <p:cNvPicPr>
            <a:picLocks noChangeAspect="1"/>
          </p:cNvPicPr>
          <p:nvPr/>
        </p:nvPicPr>
        <p:blipFill>
          <a:blip r:embed="rId3"/>
          <a:stretch>
            <a:fillRect/>
          </a:stretch>
        </p:blipFill>
        <p:spPr>
          <a:xfrm>
            <a:off x="9157456" y="2349933"/>
            <a:ext cx="952500" cy="952500"/>
          </a:xfrm>
          <a:prstGeom prst="rect">
            <a:avLst/>
          </a:prstGeom>
        </p:spPr>
      </p:pic>
      <p:pic>
        <p:nvPicPr>
          <p:cNvPr id="14" name="Picture 13">
            <a:extLst>
              <a:ext uri="{FF2B5EF4-FFF2-40B4-BE49-F238E27FC236}">
                <a16:creationId xmlns:a16="http://schemas.microsoft.com/office/drawing/2014/main" id="{81B5787E-0772-D449-B82B-129F05AF34CC}"/>
              </a:ext>
            </a:extLst>
          </p:cNvPr>
          <p:cNvPicPr>
            <a:picLocks noChangeAspect="1"/>
          </p:cNvPicPr>
          <p:nvPr/>
        </p:nvPicPr>
        <p:blipFill>
          <a:blip r:embed="rId3"/>
          <a:stretch>
            <a:fillRect/>
          </a:stretch>
        </p:blipFill>
        <p:spPr>
          <a:xfrm>
            <a:off x="10020421" y="2349933"/>
            <a:ext cx="952500" cy="952500"/>
          </a:xfrm>
          <a:prstGeom prst="rect">
            <a:avLst/>
          </a:prstGeom>
        </p:spPr>
      </p:pic>
      <p:pic>
        <p:nvPicPr>
          <p:cNvPr id="15" name="Picture 14">
            <a:extLst>
              <a:ext uri="{FF2B5EF4-FFF2-40B4-BE49-F238E27FC236}">
                <a16:creationId xmlns:a16="http://schemas.microsoft.com/office/drawing/2014/main" id="{F24C3222-D19C-454D-ACF9-EC053315BD86}"/>
              </a:ext>
            </a:extLst>
          </p:cNvPr>
          <p:cNvPicPr>
            <a:picLocks noChangeAspect="1"/>
          </p:cNvPicPr>
          <p:nvPr/>
        </p:nvPicPr>
        <p:blipFill>
          <a:blip r:embed="rId3"/>
          <a:stretch>
            <a:fillRect/>
          </a:stretch>
        </p:blipFill>
        <p:spPr>
          <a:xfrm>
            <a:off x="9157456" y="3812943"/>
            <a:ext cx="952500" cy="952500"/>
          </a:xfrm>
          <a:prstGeom prst="rect">
            <a:avLst/>
          </a:prstGeom>
        </p:spPr>
      </p:pic>
      <p:pic>
        <p:nvPicPr>
          <p:cNvPr id="16" name="Picture 15">
            <a:extLst>
              <a:ext uri="{FF2B5EF4-FFF2-40B4-BE49-F238E27FC236}">
                <a16:creationId xmlns:a16="http://schemas.microsoft.com/office/drawing/2014/main" id="{A381AAB2-B0AB-6140-99F8-B4B268D647D5}"/>
              </a:ext>
            </a:extLst>
          </p:cNvPr>
          <p:cNvPicPr>
            <a:picLocks noChangeAspect="1"/>
          </p:cNvPicPr>
          <p:nvPr/>
        </p:nvPicPr>
        <p:blipFill>
          <a:blip r:embed="rId3"/>
          <a:stretch>
            <a:fillRect/>
          </a:stretch>
        </p:blipFill>
        <p:spPr>
          <a:xfrm>
            <a:off x="10020421" y="3812943"/>
            <a:ext cx="952500" cy="952500"/>
          </a:xfrm>
          <a:prstGeom prst="rect">
            <a:avLst/>
          </a:prstGeom>
        </p:spPr>
      </p:pic>
      <p:sp>
        <p:nvSpPr>
          <p:cNvPr id="17" name="TextBox 16">
            <a:extLst>
              <a:ext uri="{FF2B5EF4-FFF2-40B4-BE49-F238E27FC236}">
                <a16:creationId xmlns:a16="http://schemas.microsoft.com/office/drawing/2014/main" id="{C119C44A-5683-5747-BC31-54F70109E8F9}"/>
              </a:ext>
            </a:extLst>
          </p:cNvPr>
          <p:cNvSpPr txBox="1"/>
          <p:nvPr/>
        </p:nvSpPr>
        <p:spPr>
          <a:xfrm>
            <a:off x="9157456" y="5046408"/>
            <a:ext cx="2037096" cy="369332"/>
          </a:xfrm>
          <a:prstGeom prst="rect">
            <a:avLst/>
          </a:prstGeom>
          <a:noFill/>
        </p:spPr>
        <p:txBody>
          <a:bodyPr wrap="none" rtlCol="0">
            <a:spAutoFit/>
          </a:bodyPr>
          <a:lstStyle/>
          <a:p>
            <a:r>
              <a:rPr lang="en-US" dirty="0"/>
              <a:t>Non-Yakult Drinkers</a:t>
            </a:r>
          </a:p>
        </p:txBody>
      </p:sp>
      <p:pic>
        <p:nvPicPr>
          <p:cNvPr id="18" name="Picture 17">
            <a:extLst>
              <a:ext uri="{FF2B5EF4-FFF2-40B4-BE49-F238E27FC236}">
                <a16:creationId xmlns:a16="http://schemas.microsoft.com/office/drawing/2014/main" id="{B4DC6FDF-7BE8-A74F-AAC6-BF369C2CD3CF}"/>
              </a:ext>
            </a:extLst>
          </p:cNvPr>
          <p:cNvPicPr>
            <a:picLocks noChangeAspect="1"/>
          </p:cNvPicPr>
          <p:nvPr/>
        </p:nvPicPr>
        <p:blipFill>
          <a:blip r:embed="rId3"/>
          <a:stretch>
            <a:fillRect/>
          </a:stretch>
        </p:blipFill>
        <p:spPr>
          <a:xfrm>
            <a:off x="1210858" y="2349933"/>
            <a:ext cx="952500" cy="952500"/>
          </a:xfrm>
          <a:prstGeom prst="rect">
            <a:avLst/>
          </a:prstGeom>
        </p:spPr>
      </p:pic>
      <p:pic>
        <p:nvPicPr>
          <p:cNvPr id="19" name="Picture 18">
            <a:extLst>
              <a:ext uri="{FF2B5EF4-FFF2-40B4-BE49-F238E27FC236}">
                <a16:creationId xmlns:a16="http://schemas.microsoft.com/office/drawing/2014/main" id="{8ED7C47B-01EA-D54B-A44D-6DEC2AEB22AF}"/>
              </a:ext>
            </a:extLst>
          </p:cNvPr>
          <p:cNvPicPr>
            <a:picLocks noChangeAspect="1"/>
          </p:cNvPicPr>
          <p:nvPr/>
        </p:nvPicPr>
        <p:blipFill>
          <a:blip r:embed="rId3"/>
          <a:stretch>
            <a:fillRect/>
          </a:stretch>
        </p:blipFill>
        <p:spPr>
          <a:xfrm>
            <a:off x="3888177" y="2349933"/>
            <a:ext cx="952500" cy="952500"/>
          </a:xfrm>
          <a:prstGeom prst="rect">
            <a:avLst/>
          </a:prstGeom>
        </p:spPr>
      </p:pic>
      <p:pic>
        <p:nvPicPr>
          <p:cNvPr id="20" name="Picture 19">
            <a:extLst>
              <a:ext uri="{FF2B5EF4-FFF2-40B4-BE49-F238E27FC236}">
                <a16:creationId xmlns:a16="http://schemas.microsoft.com/office/drawing/2014/main" id="{148791B8-E678-ED4A-B5B4-EEA36ABE8DE6}"/>
              </a:ext>
            </a:extLst>
          </p:cNvPr>
          <p:cNvPicPr>
            <a:picLocks noChangeAspect="1"/>
          </p:cNvPicPr>
          <p:nvPr/>
        </p:nvPicPr>
        <p:blipFill>
          <a:blip r:embed="rId3"/>
          <a:stretch>
            <a:fillRect/>
          </a:stretch>
        </p:blipFill>
        <p:spPr>
          <a:xfrm>
            <a:off x="1210858" y="3812943"/>
            <a:ext cx="952500" cy="952500"/>
          </a:xfrm>
          <a:prstGeom prst="rect">
            <a:avLst/>
          </a:prstGeom>
        </p:spPr>
      </p:pic>
      <p:pic>
        <p:nvPicPr>
          <p:cNvPr id="21" name="Picture 20">
            <a:extLst>
              <a:ext uri="{FF2B5EF4-FFF2-40B4-BE49-F238E27FC236}">
                <a16:creationId xmlns:a16="http://schemas.microsoft.com/office/drawing/2014/main" id="{F12F7376-EDFF-3A40-A78E-4A97C82856D5}"/>
              </a:ext>
            </a:extLst>
          </p:cNvPr>
          <p:cNvPicPr>
            <a:picLocks noChangeAspect="1"/>
          </p:cNvPicPr>
          <p:nvPr/>
        </p:nvPicPr>
        <p:blipFill>
          <a:blip r:embed="rId3"/>
          <a:stretch>
            <a:fillRect/>
          </a:stretch>
        </p:blipFill>
        <p:spPr>
          <a:xfrm>
            <a:off x="3888177" y="3812943"/>
            <a:ext cx="952500" cy="952500"/>
          </a:xfrm>
          <a:prstGeom prst="rect">
            <a:avLst/>
          </a:prstGeom>
        </p:spPr>
      </p:pic>
      <p:sp>
        <p:nvSpPr>
          <p:cNvPr id="22" name="TextBox 21">
            <a:extLst>
              <a:ext uri="{FF2B5EF4-FFF2-40B4-BE49-F238E27FC236}">
                <a16:creationId xmlns:a16="http://schemas.microsoft.com/office/drawing/2014/main" id="{D2C90F77-47FD-F546-B72D-2914DCE573AD}"/>
              </a:ext>
            </a:extLst>
          </p:cNvPr>
          <p:cNvSpPr txBox="1"/>
          <p:nvPr/>
        </p:nvSpPr>
        <p:spPr>
          <a:xfrm>
            <a:off x="1358229" y="5046408"/>
            <a:ext cx="1573829" cy="369332"/>
          </a:xfrm>
          <a:prstGeom prst="rect">
            <a:avLst/>
          </a:prstGeom>
          <a:noFill/>
        </p:spPr>
        <p:txBody>
          <a:bodyPr wrap="none" rtlCol="0">
            <a:spAutoFit/>
          </a:bodyPr>
          <a:lstStyle/>
          <a:p>
            <a:r>
              <a:rPr lang="en-US" dirty="0"/>
              <a:t>Yakult Drinkers</a:t>
            </a:r>
          </a:p>
        </p:txBody>
      </p:sp>
      <p:pic>
        <p:nvPicPr>
          <p:cNvPr id="23" name="Picture 22">
            <a:extLst>
              <a:ext uri="{FF2B5EF4-FFF2-40B4-BE49-F238E27FC236}">
                <a16:creationId xmlns:a16="http://schemas.microsoft.com/office/drawing/2014/main" id="{992EA833-394D-AC41-8743-A55A7CEE76CA}"/>
              </a:ext>
            </a:extLst>
          </p:cNvPr>
          <p:cNvPicPr>
            <a:picLocks noChangeAspect="1"/>
          </p:cNvPicPr>
          <p:nvPr/>
        </p:nvPicPr>
        <p:blipFill>
          <a:blip r:embed="rId4"/>
          <a:stretch>
            <a:fillRect/>
          </a:stretch>
        </p:blipFill>
        <p:spPr>
          <a:xfrm>
            <a:off x="2081705" y="2349933"/>
            <a:ext cx="952500" cy="952500"/>
          </a:xfrm>
          <a:prstGeom prst="rect">
            <a:avLst/>
          </a:prstGeom>
        </p:spPr>
      </p:pic>
      <p:pic>
        <p:nvPicPr>
          <p:cNvPr id="24" name="Picture 23">
            <a:extLst>
              <a:ext uri="{FF2B5EF4-FFF2-40B4-BE49-F238E27FC236}">
                <a16:creationId xmlns:a16="http://schemas.microsoft.com/office/drawing/2014/main" id="{144BBC82-E7D9-AE43-A9C6-3B386E72B3E8}"/>
              </a:ext>
            </a:extLst>
          </p:cNvPr>
          <p:cNvPicPr>
            <a:picLocks noChangeAspect="1"/>
          </p:cNvPicPr>
          <p:nvPr/>
        </p:nvPicPr>
        <p:blipFill>
          <a:blip r:embed="rId4"/>
          <a:stretch>
            <a:fillRect/>
          </a:stretch>
        </p:blipFill>
        <p:spPr>
          <a:xfrm>
            <a:off x="4756957" y="2349933"/>
            <a:ext cx="952500" cy="952500"/>
          </a:xfrm>
          <a:prstGeom prst="rect">
            <a:avLst/>
          </a:prstGeom>
        </p:spPr>
      </p:pic>
      <p:pic>
        <p:nvPicPr>
          <p:cNvPr id="25" name="Picture 24">
            <a:extLst>
              <a:ext uri="{FF2B5EF4-FFF2-40B4-BE49-F238E27FC236}">
                <a16:creationId xmlns:a16="http://schemas.microsoft.com/office/drawing/2014/main" id="{9E66A8B6-651D-1742-8645-7AA237951891}"/>
              </a:ext>
            </a:extLst>
          </p:cNvPr>
          <p:cNvPicPr>
            <a:picLocks noChangeAspect="1"/>
          </p:cNvPicPr>
          <p:nvPr/>
        </p:nvPicPr>
        <p:blipFill>
          <a:blip r:embed="rId4"/>
          <a:stretch>
            <a:fillRect/>
          </a:stretch>
        </p:blipFill>
        <p:spPr>
          <a:xfrm>
            <a:off x="2081705" y="3812943"/>
            <a:ext cx="952500" cy="952500"/>
          </a:xfrm>
          <a:prstGeom prst="rect">
            <a:avLst/>
          </a:prstGeom>
        </p:spPr>
      </p:pic>
      <p:pic>
        <p:nvPicPr>
          <p:cNvPr id="26" name="Picture 25">
            <a:extLst>
              <a:ext uri="{FF2B5EF4-FFF2-40B4-BE49-F238E27FC236}">
                <a16:creationId xmlns:a16="http://schemas.microsoft.com/office/drawing/2014/main" id="{B4C6773C-1972-D74E-A8AF-1620CB6664BB}"/>
              </a:ext>
            </a:extLst>
          </p:cNvPr>
          <p:cNvPicPr>
            <a:picLocks noChangeAspect="1"/>
          </p:cNvPicPr>
          <p:nvPr/>
        </p:nvPicPr>
        <p:blipFill>
          <a:blip r:embed="rId4"/>
          <a:stretch>
            <a:fillRect/>
          </a:stretch>
        </p:blipFill>
        <p:spPr>
          <a:xfrm>
            <a:off x="4756957" y="3812943"/>
            <a:ext cx="952500" cy="952500"/>
          </a:xfrm>
          <a:prstGeom prst="rect">
            <a:avLst/>
          </a:prstGeom>
        </p:spPr>
      </p:pic>
      <p:sp>
        <p:nvSpPr>
          <p:cNvPr id="27" name="TextBox 26">
            <a:extLst>
              <a:ext uri="{FF2B5EF4-FFF2-40B4-BE49-F238E27FC236}">
                <a16:creationId xmlns:a16="http://schemas.microsoft.com/office/drawing/2014/main" id="{11719731-C8D0-EB44-B3F2-B9221DE92234}"/>
              </a:ext>
            </a:extLst>
          </p:cNvPr>
          <p:cNvSpPr txBox="1"/>
          <p:nvPr/>
        </p:nvSpPr>
        <p:spPr>
          <a:xfrm>
            <a:off x="3873883" y="5046408"/>
            <a:ext cx="2037096" cy="369332"/>
          </a:xfrm>
          <a:prstGeom prst="rect">
            <a:avLst/>
          </a:prstGeom>
          <a:noFill/>
        </p:spPr>
        <p:txBody>
          <a:bodyPr wrap="none" rtlCol="0">
            <a:spAutoFit/>
          </a:bodyPr>
          <a:lstStyle/>
          <a:p>
            <a:r>
              <a:rPr lang="en-US" dirty="0"/>
              <a:t>Non-Yakult Drinkers</a:t>
            </a:r>
          </a:p>
        </p:txBody>
      </p:sp>
      <p:cxnSp>
        <p:nvCxnSpPr>
          <p:cNvPr id="29" name="Straight Connector 28">
            <a:extLst>
              <a:ext uri="{FF2B5EF4-FFF2-40B4-BE49-F238E27FC236}">
                <a16:creationId xmlns:a16="http://schemas.microsoft.com/office/drawing/2014/main" id="{6532110E-1E74-E64B-95BE-A7D461E2F4F4}"/>
              </a:ext>
            </a:extLst>
          </p:cNvPr>
          <p:cNvCxnSpPr>
            <a:cxnSpLocks/>
          </p:cNvCxnSpPr>
          <p:nvPr/>
        </p:nvCxnSpPr>
        <p:spPr>
          <a:xfrm>
            <a:off x="6096000" y="1891867"/>
            <a:ext cx="0" cy="393192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48C7765-512A-AC4B-A2A3-BA3DAB475977}"/>
              </a:ext>
            </a:extLst>
          </p:cNvPr>
          <p:cNvSpPr txBox="1"/>
          <p:nvPr/>
        </p:nvSpPr>
        <p:spPr>
          <a:xfrm>
            <a:off x="1395290" y="6054617"/>
            <a:ext cx="9401420" cy="369332"/>
          </a:xfrm>
          <a:prstGeom prst="rect">
            <a:avLst/>
          </a:prstGeom>
          <a:noFill/>
        </p:spPr>
        <p:txBody>
          <a:bodyPr wrap="none" rtlCol="0">
            <a:spAutoFit/>
          </a:bodyPr>
          <a:lstStyle/>
          <a:p>
            <a:r>
              <a:rPr lang="en-US" dirty="0"/>
              <a:t>In your opinion, which approach is better? Which approach is more feasible in real world practice?</a:t>
            </a:r>
          </a:p>
        </p:txBody>
      </p:sp>
    </p:spTree>
    <p:extLst>
      <p:ext uri="{BB962C8B-B14F-4D97-AF65-F5344CB8AC3E}">
        <p14:creationId xmlns:p14="http://schemas.microsoft.com/office/powerpoint/2010/main" val="27811933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5EF6E-0C18-AD40-A757-F4A18E8AF601}"/>
              </a:ext>
            </a:extLst>
          </p:cNvPr>
          <p:cNvSpPr>
            <a:spLocks noGrp="1"/>
          </p:cNvSpPr>
          <p:nvPr>
            <p:ph type="title"/>
          </p:nvPr>
        </p:nvSpPr>
        <p:spPr/>
        <p:txBody>
          <a:bodyPr/>
          <a:lstStyle/>
          <a:p>
            <a:r>
              <a:rPr lang="en-US"/>
              <a:t>Exploration of data is critical</a:t>
            </a:r>
            <a:endParaRPr lang="en-US" dirty="0"/>
          </a:p>
        </p:txBody>
      </p:sp>
      <p:sp>
        <p:nvSpPr>
          <p:cNvPr id="4" name="Content Placeholder 3">
            <a:extLst>
              <a:ext uri="{FF2B5EF4-FFF2-40B4-BE49-F238E27FC236}">
                <a16:creationId xmlns:a16="http://schemas.microsoft.com/office/drawing/2014/main" id="{B88BA0BC-C2C1-2647-910C-B1C9F92CBD10}"/>
              </a:ext>
            </a:extLst>
          </p:cNvPr>
          <p:cNvSpPr>
            <a:spLocks noGrp="1"/>
          </p:cNvSpPr>
          <p:nvPr>
            <p:ph sz="half" idx="1"/>
          </p:nvPr>
        </p:nvSpPr>
        <p:spPr/>
        <p:txBody>
          <a:bodyPr/>
          <a:lstStyle/>
          <a:p>
            <a:r>
              <a:rPr lang="en-GB" altLang="en-US" sz="2400" dirty="0">
                <a:solidFill>
                  <a:srgbClr val="990000"/>
                </a:solidFill>
              </a:rPr>
              <a:t>Clustering</a:t>
            </a:r>
          </a:p>
          <a:p>
            <a:pPr lvl="1"/>
            <a:r>
              <a:rPr lang="en-GB" altLang="en-US" sz="2000" dirty="0"/>
              <a:t>Hierarchical </a:t>
            </a:r>
          </a:p>
          <a:p>
            <a:pPr lvl="1"/>
            <a:r>
              <a:rPr lang="en-GB" altLang="en-US" sz="2000" dirty="0"/>
              <a:t>Flat (k-means)</a:t>
            </a:r>
          </a:p>
          <a:p>
            <a:r>
              <a:rPr lang="en-GB" altLang="en-US" sz="2400" dirty="0">
                <a:solidFill>
                  <a:srgbClr val="990000"/>
                </a:solidFill>
              </a:rPr>
              <a:t>Ordination (Dimension Reduction) </a:t>
            </a:r>
          </a:p>
          <a:p>
            <a:pPr lvl="1"/>
            <a:r>
              <a:rPr lang="en-GB" altLang="en-US" sz="2000" dirty="0"/>
              <a:t>Principal Component analysis, Correspondence analysis</a:t>
            </a:r>
            <a:endParaRPr lang="en-US" altLang="en-US" sz="2000" dirty="0"/>
          </a:p>
          <a:p>
            <a:r>
              <a:rPr lang="en-US" dirty="0"/>
              <a:t>But this is a tale for another day…</a:t>
            </a:r>
          </a:p>
        </p:txBody>
      </p:sp>
      <p:sp>
        <p:nvSpPr>
          <p:cNvPr id="5" name="Content Placeholder 4">
            <a:extLst>
              <a:ext uri="{FF2B5EF4-FFF2-40B4-BE49-F238E27FC236}">
                <a16:creationId xmlns:a16="http://schemas.microsoft.com/office/drawing/2014/main" id="{17F3E073-4828-C940-9E70-D216B2E810ED}"/>
              </a:ext>
            </a:extLst>
          </p:cNvPr>
          <p:cNvSpPr>
            <a:spLocks noGrp="1"/>
          </p:cNvSpPr>
          <p:nvPr>
            <p:ph sz="half" idx="2"/>
          </p:nvPr>
        </p:nvSpPr>
        <p:spPr/>
        <p:txBody>
          <a:bodyPr/>
          <a:lstStyle/>
          <a:p>
            <a:endParaRPr lang="en-US"/>
          </a:p>
        </p:txBody>
      </p:sp>
      <p:graphicFrame>
        <p:nvGraphicFramePr>
          <p:cNvPr id="8" name="Object 2">
            <a:extLst>
              <a:ext uri="{FF2B5EF4-FFF2-40B4-BE49-F238E27FC236}">
                <a16:creationId xmlns:a16="http://schemas.microsoft.com/office/drawing/2014/main" id="{CF878373-5334-7E45-A0D9-ED8F2E9696FB}"/>
              </a:ext>
            </a:extLst>
          </p:cNvPr>
          <p:cNvGraphicFramePr>
            <a:graphicFrameLocks noChangeAspect="1"/>
          </p:cNvGraphicFramePr>
          <p:nvPr>
            <p:extLst>
              <p:ext uri="{D42A27DB-BD31-4B8C-83A1-F6EECF244321}">
                <p14:modId xmlns:p14="http://schemas.microsoft.com/office/powerpoint/2010/main" val="2119902114"/>
              </p:ext>
            </p:extLst>
          </p:nvPr>
        </p:nvGraphicFramePr>
        <p:xfrm>
          <a:off x="6254750" y="1575435"/>
          <a:ext cx="2155825" cy="1776413"/>
        </p:xfrm>
        <a:graphic>
          <a:graphicData uri="http://schemas.openxmlformats.org/presentationml/2006/ole">
            <mc:AlternateContent xmlns:mc="http://schemas.openxmlformats.org/markup-compatibility/2006">
              <mc:Choice xmlns:v="urn:schemas-microsoft-com:vml" Requires="v">
                <p:oleObj spid="_x0000_s1025" name="Artwork" r:id="rId3" imgW="13169900" imgH="5791200" progId="Adobe.Illustrator.9">
                  <p:embed/>
                </p:oleObj>
              </mc:Choice>
              <mc:Fallback>
                <p:oleObj name="Artwork" r:id="rId3" imgW="13169900" imgH="5791200" progId="Adobe.Illustrator.9">
                  <p:embed/>
                  <p:pic>
                    <p:nvPicPr>
                      <p:cNvPr id="8" name="Object 2">
                        <a:extLst>
                          <a:ext uri="{FF2B5EF4-FFF2-40B4-BE49-F238E27FC236}">
                            <a16:creationId xmlns:a16="http://schemas.microsoft.com/office/drawing/2014/main" id="{CF878373-5334-7E45-A0D9-ED8F2E969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6620"/>
                      <a:stretch>
                        <a:fillRect/>
                      </a:stretch>
                    </p:blipFill>
                    <p:spPr bwMode="auto">
                      <a:xfrm>
                        <a:off x="6254750" y="1575435"/>
                        <a:ext cx="2155825" cy="177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a:extLst>
              <a:ext uri="{FF2B5EF4-FFF2-40B4-BE49-F238E27FC236}">
                <a16:creationId xmlns:a16="http://schemas.microsoft.com/office/drawing/2014/main" id="{CB7E7C3C-C377-C04A-9ACD-5EDC4E32F356}"/>
              </a:ext>
            </a:extLst>
          </p:cNvPr>
          <p:cNvGraphicFramePr>
            <a:graphicFrameLocks noChangeAspect="1"/>
          </p:cNvGraphicFramePr>
          <p:nvPr>
            <p:extLst>
              <p:ext uri="{D42A27DB-BD31-4B8C-83A1-F6EECF244321}">
                <p14:modId xmlns:p14="http://schemas.microsoft.com/office/powerpoint/2010/main" val="1272764720"/>
              </p:ext>
            </p:extLst>
          </p:nvPr>
        </p:nvGraphicFramePr>
        <p:xfrm>
          <a:off x="6172200" y="3429000"/>
          <a:ext cx="2308256" cy="2098040"/>
        </p:xfrm>
        <a:graphic>
          <a:graphicData uri="http://schemas.openxmlformats.org/presentationml/2006/ole">
            <mc:AlternateContent xmlns:mc="http://schemas.openxmlformats.org/markup-compatibility/2006">
              <mc:Choice xmlns:v="urn:schemas-microsoft-com:vml" Requires="v">
                <p:oleObj spid="_x0000_s1026" name="Artwork" r:id="rId5" imgW="13169900" imgH="5791200" progId="Adobe.Illustrator.9">
                  <p:embed/>
                </p:oleObj>
              </mc:Choice>
              <mc:Fallback>
                <p:oleObj name="Artwork" r:id="rId5" imgW="13169900" imgH="5791200" progId="Adobe.Illustrator.9">
                  <p:embed/>
                  <p:pic>
                    <p:nvPicPr>
                      <p:cNvPr id="9" name="Object 5">
                        <a:extLst>
                          <a:ext uri="{FF2B5EF4-FFF2-40B4-BE49-F238E27FC236}">
                            <a16:creationId xmlns:a16="http://schemas.microsoft.com/office/drawing/2014/main" id="{CB7E7C3C-C377-C04A-9ACD-5EDC4E32F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3380"/>
                      <a:stretch>
                        <a:fillRect/>
                      </a:stretch>
                    </p:blipFill>
                    <p:spPr bwMode="auto">
                      <a:xfrm>
                        <a:off x="6172200" y="3429000"/>
                        <a:ext cx="2308256" cy="209804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489793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DC56BE-C000-8640-8270-6EBE9C0C7644}"/>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End of Segment</a:t>
            </a:r>
          </a:p>
        </p:txBody>
      </p:sp>
      <p:sp>
        <p:nvSpPr>
          <p:cNvPr id="3" name="Text Placeholder 2">
            <a:extLst>
              <a:ext uri="{FF2B5EF4-FFF2-40B4-BE49-F238E27FC236}">
                <a16:creationId xmlns:a16="http://schemas.microsoft.com/office/drawing/2014/main" id="{92F54138-6CC6-5D4B-88B8-C3752C93B6DF}"/>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endParaRPr lang="en-US" kern="1200" dirty="0">
              <a:solidFill>
                <a:schemeClr val="tx1"/>
              </a:solidFill>
              <a:latin typeface="+mn-lt"/>
              <a:ea typeface="+mn-ea"/>
              <a:cs typeface="+mn-cs"/>
            </a:endParaRP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66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01BBAC-75E8-CF49-BB82-BE67B4E3FA29}"/>
              </a:ext>
            </a:extLst>
          </p:cNvPr>
          <p:cNvSpPr>
            <a:spLocks noGrp="1"/>
          </p:cNvSpPr>
          <p:nvPr>
            <p:ph type="title"/>
          </p:nvPr>
        </p:nvSpPr>
        <p:spPr>
          <a:xfrm>
            <a:off x="863029" y="1012004"/>
            <a:ext cx="3416158" cy="4795408"/>
          </a:xfrm>
        </p:spPr>
        <p:txBody>
          <a:bodyPr>
            <a:normAutofit/>
          </a:bodyPr>
          <a:lstStyle/>
          <a:p>
            <a:r>
              <a:rPr lang="en-US">
                <a:solidFill>
                  <a:srgbClr val="FFFFFF"/>
                </a:solidFill>
              </a:rPr>
              <a:t>Installation</a:t>
            </a:r>
          </a:p>
        </p:txBody>
      </p:sp>
      <p:graphicFrame>
        <p:nvGraphicFramePr>
          <p:cNvPr id="5" name="Content Placeholder 2">
            <a:extLst>
              <a:ext uri="{FF2B5EF4-FFF2-40B4-BE49-F238E27FC236}">
                <a16:creationId xmlns:a16="http://schemas.microsoft.com/office/drawing/2014/main" id="{58EFA7B9-AB51-4868-BA58-E8A95CF8BB04}"/>
              </a:ext>
            </a:extLst>
          </p:cNvPr>
          <p:cNvGraphicFramePr>
            <a:graphicFrameLocks noGrp="1"/>
          </p:cNvGraphicFramePr>
          <p:nvPr>
            <p:ph idx="1"/>
            <p:extLst>
              <p:ext uri="{D42A27DB-BD31-4B8C-83A1-F6EECF244321}">
                <p14:modId xmlns:p14="http://schemas.microsoft.com/office/powerpoint/2010/main" val="6470802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14817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5923</Words>
  <Application>Microsoft Macintosh PowerPoint</Application>
  <PresentationFormat>Widescreen</PresentationFormat>
  <Paragraphs>589</Paragraphs>
  <Slides>89</Slides>
  <Notes>16</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7" baseType="lpstr">
      <vt:lpstr>arial</vt:lpstr>
      <vt:lpstr>arial</vt:lpstr>
      <vt:lpstr>Calibri</vt:lpstr>
      <vt:lpstr>Calibri Light</vt:lpstr>
      <vt:lpstr>DejaVu Sans Mono</vt:lpstr>
      <vt:lpstr>Segoe UI Semibold</vt:lpstr>
      <vt:lpstr>Office Theme</vt:lpstr>
      <vt:lpstr>Artwork</vt:lpstr>
      <vt:lpstr>Applied Bioinformatics</vt:lpstr>
      <vt:lpstr>Topics covered</vt:lpstr>
      <vt:lpstr>Bioconductor</vt:lpstr>
      <vt:lpstr>Bioconductor</vt:lpstr>
      <vt:lpstr>Installing Bioconductor</vt:lpstr>
      <vt:lpstr>ExpressionSet</vt:lpstr>
      <vt:lpstr>Bioconductor’s ExpressionSet class</vt:lpstr>
      <vt:lpstr>ExpressionSet components</vt:lpstr>
      <vt:lpstr>Installation</vt:lpstr>
      <vt:lpstr>Converting ExpressionSet from other objects</vt:lpstr>
      <vt:lpstr>assayData</vt:lpstr>
      <vt:lpstr>assayData</vt:lpstr>
      <vt:lpstr>phenoData</vt:lpstr>
      <vt:lpstr>phenoData</vt:lpstr>
      <vt:lpstr>phenoData</vt:lpstr>
      <vt:lpstr>Question time</vt:lpstr>
      <vt:lpstr>phenoData</vt:lpstr>
      <vt:lpstr>annotatedDataFrame</vt:lpstr>
      <vt:lpstr>featureData</vt:lpstr>
      <vt:lpstr>featureData</vt:lpstr>
      <vt:lpstr>featureData</vt:lpstr>
      <vt:lpstr>experimentalData</vt:lpstr>
      <vt:lpstr>experimentalData</vt:lpstr>
      <vt:lpstr>Putting together ExpressionSet</vt:lpstr>
      <vt:lpstr>Doing things with ExpressionSet</vt:lpstr>
      <vt:lpstr>Accessing elements in ExpressionSet</vt:lpstr>
      <vt:lpstr>Subsetting ExpressionSet</vt:lpstr>
      <vt:lpstr>Subsetting ExpressionSet</vt:lpstr>
      <vt:lpstr>Workflows</vt:lpstr>
      <vt:lpstr>Workflow</vt:lpstr>
      <vt:lpstr>What are the options?</vt:lpstr>
      <vt:lpstr>What are the options?</vt:lpstr>
      <vt:lpstr>What are the options?</vt:lpstr>
      <vt:lpstr>Workflows</vt:lpstr>
      <vt:lpstr>Proteomics workflow</vt:lpstr>
      <vt:lpstr>The objectives of proteomics</vt:lpstr>
      <vt:lpstr>The layout of the data</vt:lpstr>
      <vt:lpstr>Installing the R Bioconductor proteomics pipeline</vt:lpstr>
      <vt:lpstr>First we load into memory all the libraries we need</vt:lpstr>
      <vt:lpstr>So what can this pipeline do?</vt:lpstr>
      <vt:lpstr>Exploring available infrastructure</vt:lpstr>
      <vt:lpstr>Mass spectrometry data</vt:lpstr>
      <vt:lpstr>Obtaining data from database</vt:lpstr>
      <vt:lpstr>Obtaining data from database</vt:lpstr>
      <vt:lpstr>Obtaining data from database</vt:lpstr>
      <vt:lpstr>Obtaining data from database</vt:lpstr>
      <vt:lpstr>Handling raw MS data</vt:lpstr>
      <vt:lpstr>Handling raw MS data</vt:lpstr>
      <vt:lpstr>Handling raw MS data</vt:lpstr>
      <vt:lpstr>Handling raw MS data</vt:lpstr>
      <vt:lpstr>Handling raw MS data</vt:lpstr>
      <vt:lpstr>Extracting and plotting a slice of MS data</vt:lpstr>
      <vt:lpstr>Extracting and plotting a slice of MS data</vt:lpstr>
      <vt:lpstr>Extracting and plotting a slice of MS data</vt:lpstr>
      <vt:lpstr>Processing raw data</vt:lpstr>
      <vt:lpstr>Proteomics data has many layers</vt:lpstr>
      <vt:lpstr>Proteomics data has many layers</vt:lpstr>
      <vt:lpstr>Importing third-party quantitation data</vt:lpstr>
      <vt:lpstr>Importing third-party quantitation data</vt:lpstr>
      <vt:lpstr>Ensembl</vt:lpstr>
      <vt:lpstr>What is Ensembl?</vt:lpstr>
      <vt:lpstr>What is Ensembl?</vt:lpstr>
      <vt:lpstr>Ensembl Gene Annotation System</vt:lpstr>
      <vt:lpstr>Why the need for Ensembl?</vt:lpstr>
      <vt:lpstr>Things you can do with Ensembl</vt:lpstr>
      <vt:lpstr>Retrieving data from Ensembl (BioMart)</vt:lpstr>
      <vt:lpstr>Retrieving data from Ensembl (Bioconductor)</vt:lpstr>
      <vt:lpstr>GEO</vt:lpstr>
      <vt:lpstr>What is GEO?</vt:lpstr>
      <vt:lpstr>The 3 main goals of GEO are</vt:lpstr>
      <vt:lpstr>Using GEO</vt:lpstr>
      <vt:lpstr>GEO DataSets</vt:lpstr>
      <vt:lpstr>GEO Profiles</vt:lpstr>
      <vt:lpstr>Data analysis on GEO</vt:lpstr>
      <vt:lpstr>Important acronyms in GEO</vt:lpstr>
      <vt:lpstr>GEOquery</vt:lpstr>
      <vt:lpstr>ArrayExpress</vt:lpstr>
      <vt:lpstr>ArrayExpress</vt:lpstr>
      <vt:lpstr>ArrayExpress</vt:lpstr>
      <vt:lpstr>Analyzing biological data</vt:lpstr>
      <vt:lpstr>Challenges</vt:lpstr>
      <vt:lpstr>Always explore data first</vt:lpstr>
      <vt:lpstr>A confounder is…</vt:lpstr>
      <vt:lpstr>Why should we care about confounders in bio data science?</vt:lpstr>
      <vt:lpstr>The Idea of Perfect Confounding</vt:lpstr>
      <vt:lpstr>The Idea of Perfect Confounding</vt:lpstr>
      <vt:lpstr>Remedies</vt:lpstr>
      <vt:lpstr>Exploration of data is critical</vt:lpstr>
      <vt:lpstr>End of Segment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Bioinformatics</dc:title>
  <dc:creator>bfjghod Goh</dc:creator>
  <cp:lastModifiedBy>bfjghod Goh</cp:lastModifiedBy>
  <cp:revision>1</cp:revision>
  <dcterms:created xsi:type="dcterms:W3CDTF">2019-08-04T03:45:43Z</dcterms:created>
  <dcterms:modified xsi:type="dcterms:W3CDTF">2019-08-10T07:28:35Z</dcterms:modified>
</cp:coreProperties>
</file>